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5"/>
    <p:sldMasterId id="2147483720" r:id="rId6"/>
    <p:sldMasterId id="2147483763" r:id="rId7"/>
    <p:sldMasterId id="2147483779" r:id="rId8"/>
    <p:sldMasterId id="2147483795" r:id="rId9"/>
  </p:sldMasterIdLst>
  <p:notesMasterIdLst>
    <p:notesMasterId r:id="rId24"/>
  </p:notesMasterIdLst>
  <p:sldIdLst>
    <p:sldId id="906" r:id="rId10"/>
    <p:sldId id="919" r:id="rId11"/>
    <p:sldId id="299" r:id="rId12"/>
    <p:sldId id="300" r:id="rId13"/>
    <p:sldId id="261" r:id="rId14"/>
    <p:sldId id="2147469847" r:id="rId15"/>
    <p:sldId id="1109" r:id="rId16"/>
    <p:sldId id="263" r:id="rId17"/>
    <p:sldId id="940" r:id="rId18"/>
    <p:sldId id="1105" r:id="rId19"/>
    <p:sldId id="929" r:id="rId20"/>
    <p:sldId id="2147469845" r:id="rId21"/>
    <p:sldId id="265" r:id="rId22"/>
    <p:sldId id="317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0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4AA5"/>
    <a:srgbClr val="003399"/>
    <a:srgbClr val="ABD25E"/>
    <a:srgbClr val="A0D5D9"/>
    <a:srgbClr val="AAD35B"/>
    <a:srgbClr val="ACD24A"/>
    <a:srgbClr val="AED23C"/>
    <a:srgbClr val="99CC00"/>
    <a:srgbClr val="20A2E1"/>
    <a:srgbClr val="9FD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021" autoAdjust="0"/>
  </p:normalViewPr>
  <p:slideViewPr>
    <p:cSldViewPr snapToGrid="0">
      <p:cViewPr varScale="1">
        <p:scale>
          <a:sx n="55" d="100"/>
          <a:sy n="55" d="100"/>
        </p:scale>
        <p:origin x="1072" y="32"/>
      </p:cViewPr>
      <p:guideLst>
        <p:guide orient="horz" pos="2160"/>
        <p:guide pos="302"/>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62" d="100"/>
          <a:sy n="62" d="100"/>
        </p:scale>
        <p:origin x="845"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F778ED-865B-4AB5-9FE1-7B3DBE7334C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136BDFBF-2845-40D0-A566-77EDE58D9EA6}">
      <dgm:prSet phldrT="[Text]" custT="1"/>
      <dgm:spPr>
        <a:solidFill>
          <a:srgbClr val="035DC1"/>
        </a:solidFill>
      </dgm:spPr>
      <dgm:t>
        <a:bodyPr/>
        <a:lstStyle/>
        <a:p>
          <a:r>
            <a:rPr lang="en-US" sz="2000" b="1" cap="small" baseline="0" dirty="0"/>
            <a:t>Protect and restore marine and freshwaters ecosystems and biodiversity</a:t>
          </a:r>
        </a:p>
      </dgm:t>
    </dgm:pt>
    <dgm:pt modelId="{DE2DCEC4-407E-41C4-AC8D-8EB1A89F62D1}" type="parTrans" cxnId="{88F9DB95-79B6-475C-90B7-29A3D7001EC2}">
      <dgm:prSet/>
      <dgm:spPr/>
      <dgm:t>
        <a:bodyPr/>
        <a:lstStyle/>
        <a:p>
          <a:endParaRPr lang="en-US"/>
        </a:p>
      </dgm:t>
    </dgm:pt>
    <dgm:pt modelId="{581D3D42-DF0D-4F63-85A3-E0CE6EA810CE}" type="sibTrans" cxnId="{88F9DB95-79B6-475C-90B7-29A3D7001EC2}">
      <dgm:prSet/>
      <dgm:spPr/>
      <dgm:t>
        <a:bodyPr/>
        <a:lstStyle/>
        <a:p>
          <a:endParaRPr lang="en-US"/>
        </a:p>
      </dgm:t>
    </dgm:pt>
    <dgm:pt modelId="{BD31A995-C5F7-4EB6-BF20-5D832BEAB782}">
      <dgm:prSet phldrT="[Text]"/>
      <dgm:spPr>
        <a:solidFill>
          <a:schemeClr val="bg1">
            <a:lumMod val="85000"/>
            <a:alpha val="90000"/>
          </a:schemeClr>
        </a:solidFill>
      </dgm:spPr>
      <dgm:t>
        <a:bodyPr/>
        <a:lstStyle/>
        <a:p>
          <a:r>
            <a:rPr lang="en-US"/>
            <a:t>Protect at least 30% and strictly protect 10%  EU’s sea areas</a:t>
          </a:r>
        </a:p>
      </dgm:t>
    </dgm:pt>
    <dgm:pt modelId="{4BA52EC5-B720-4695-8C02-DA666617BE5D}" type="parTrans" cxnId="{2A2BF064-58D7-4834-995E-3C42A2AB4DD8}">
      <dgm:prSet/>
      <dgm:spPr/>
      <dgm:t>
        <a:bodyPr/>
        <a:lstStyle/>
        <a:p>
          <a:endParaRPr lang="en-US"/>
        </a:p>
      </dgm:t>
    </dgm:pt>
    <dgm:pt modelId="{E51463E0-7713-46AB-930A-62E93BEB950B}" type="sibTrans" cxnId="{2A2BF064-58D7-4834-995E-3C42A2AB4DD8}">
      <dgm:prSet/>
      <dgm:spPr/>
      <dgm:t>
        <a:bodyPr/>
        <a:lstStyle/>
        <a:p>
          <a:endParaRPr lang="en-US"/>
        </a:p>
      </dgm:t>
    </dgm:pt>
    <dgm:pt modelId="{6945926A-FBD1-49CE-AF87-3B218207F85B}">
      <dgm:prSet phldrT="[Text]" custT="1"/>
      <dgm:spPr>
        <a:solidFill>
          <a:srgbClr val="035DC1"/>
        </a:solidFill>
      </dgm:spPr>
      <dgm:t>
        <a:bodyPr/>
        <a:lstStyle/>
        <a:p>
          <a:r>
            <a:rPr lang="en-US" sz="2000" b="1" cap="small" baseline="0" dirty="0">
              <a:solidFill>
                <a:schemeClr val="bg1"/>
              </a:solidFill>
              <a:effectLst/>
            </a:rPr>
            <a:t>Prevent and eliminate pollution of our oceans, Seas and  waters</a:t>
          </a:r>
          <a:endParaRPr lang="en-US" sz="2000" b="1" cap="small" baseline="0" dirty="0">
            <a:effectLst/>
          </a:endParaRPr>
        </a:p>
      </dgm:t>
    </dgm:pt>
    <dgm:pt modelId="{B2025139-6580-49FE-A437-A20AA9DA56FB}" type="parTrans" cxnId="{A0E6AA17-2462-475C-90F3-D2713BB33B7E}">
      <dgm:prSet/>
      <dgm:spPr/>
      <dgm:t>
        <a:bodyPr/>
        <a:lstStyle/>
        <a:p>
          <a:endParaRPr lang="en-US"/>
        </a:p>
      </dgm:t>
    </dgm:pt>
    <dgm:pt modelId="{CF42E746-630F-4C5C-91CD-7328FFFC9B4A}" type="sibTrans" cxnId="{A0E6AA17-2462-475C-90F3-D2713BB33B7E}">
      <dgm:prSet/>
      <dgm:spPr/>
      <dgm:t>
        <a:bodyPr/>
        <a:lstStyle/>
        <a:p>
          <a:endParaRPr lang="en-US"/>
        </a:p>
      </dgm:t>
    </dgm:pt>
    <dgm:pt modelId="{9BE4BE56-E60C-432F-9AB2-FC6A6ADC1550}">
      <dgm:prSet phldrT="[Text]" custT="1"/>
      <dgm:spPr>
        <a:solidFill>
          <a:srgbClr val="035DC1"/>
        </a:solidFill>
      </dgm:spPr>
      <dgm:t>
        <a:bodyPr/>
        <a:lstStyle/>
        <a:p>
          <a:r>
            <a:rPr lang="en-GB" sz="2000" b="1" cap="small" baseline="0" dirty="0">
              <a:solidFill>
                <a:schemeClr val="bg1"/>
              </a:solidFill>
              <a:effectLst/>
            </a:rPr>
            <a:t>Make the blue economy carbon- neutral and circular </a:t>
          </a:r>
          <a:endParaRPr lang="en-US" sz="2000" b="1" cap="small" baseline="0" dirty="0">
            <a:effectLst/>
          </a:endParaRPr>
        </a:p>
      </dgm:t>
    </dgm:pt>
    <dgm:pt modelId="{8A73A2BB-895B-4DFC-857A-E8C84F07B5D8}" type="parTrans" cxnId="{0501A694-B1B6-48DD-8E04-423A2BECD479}">
      <dgm:prSet/>
      <dgm:spPr/>
      <dgm:t>
        <a:bodyPr/>
        <a:lstStyle/>
        <a:p>
          <a:endParaRPr lang="en-US"/>
        </a:p>
      </dgm:t>
    </dgm:pt>
    <dgm:pt modelId="{4DB93423-F2A9-49F8-A095-26F00E1E1A55}" type="sibTrans" cxnId="{0501A694-B1B6-48DD-8E04-423A2BECD479}">
      <dgm:prSet/>
      <dgm:spPr/>
      <dgm:t>
        <a:bodyPr/>
        <a:lstStyle/>
        <a:p>
          <a:endParaRPr lang="en-US"/>
        </a:p>
      </dgm:t>
    </dgm:pt>
    <dgm:pt modelId="{58E2E99C-356B-4614-8AD6-F8EA86A7B13E}">
      <dgm:prSet phldrT="[Text]"/>
      <dgm:spPr>
        <a:solidFill>
          <a:schemeClr val="bg1">
            <a:lumMod val="85000"/>
            <a:alpha val="90000"/>
          </a:schemeClr>
        </a:solidFill>
      </dgm:spPr>
      <dgm:t>
        <a:bodyPr/>
        <a:lstStyle/>
        <a:p>
          <a:r>
            <a:rPr lang="en-US" dirty="0"/>
            <a:t>Net zero maritime emissions</a:t>
          </a:r>
        </a:p>
      </dgm:t>
    </dgm:pt>
    <dgm:pt modelId="{F7AAFA95-0A98-4926-A883-1B6172BC19FF}" type="parTrans" cxnId="{B9D20CC7-B34E-43E1-A686-696D0006901C}">
      <dgm:prSet/>
      <dgm:spPr/>
      <dgm:t>
        <a:bodyPr/>
        <a:lstStyle/>
        <a:p>
          <a:endParaRPr lang="en-US"/>
        </a:p>
      </dgm:t>
    </dgm:pt>
    <dgm:pt modelId="{99F9254B-E4DB-47F6-8C92-675D4617FBE2}" type="sibTrans" cxnId="{B9D20CC7-B34E-43E1-A686-696D0006901C}">
      <dgm:prSet/>
      <dgm:spPr/>
      <dgm:t>
        <a:bodyPr/>
        <a:lstStyle/>
        <a:p>
          <a:endParaRPr lang="en-US"/>
        </a:p>
      </dgm:t>
    </dgm:pt>
    <dgm:pt modelId="{6E089838-FC9A-4D5F-BBF9-24F9235E8458}">
      <dgm:prSet phldrT="[Text]"/>
      <dgm:spPr>
        <a:solidFill>
          <a:schemeClr val="bg1">
            <a:lumMod val="85000"/>
            <a:alpha val="90000"/>
          </a:schemeClr>
        </a:solidFill>
      </dgm:spPr>
      <dgm:t>
        <a:bodyPr/>
        <a:lstStyle/>
        <a:p>
          <a:r>
            <a:rPr lang="en-US"/>
            <a:t>Zero carbon aquaculture, </a:t>
          </a:r>
        </a:p>
      </dgm:t>
    </dgm:pt>
    <dgm:pt modelId="{8F6CCB9D-B40D-43EE-8824-6B6090E50BC9}" type="parTrans" cxnId="{12FED691-2335-4DAA-AB54-89D79B712339}">
      <dgm:prSet/>
      <dgm:spPr/>
      <dgm:t>
        <a:bodyPr/>
        <a:lstStyle/>
        <a:p>
          <a:endParaRPr lang="en-US"/>
        </a:p>
      </dgm:t>
    </dgm:pt>
    <dgm:pt modelId="{6AA7B90A-CCD7-47F9-9820-85A38901FC1B}" type="sibTrans" cxnId="{12FED691-2335-4DAA-AB54-89D79B712339}">
      <dgm:prSet/>
      <dgm:spPr/>
      <dgm:t>
        <a:bodyPr/>
        <a:lstStyle/>
        <a:p>
          <a:endParaRPr lang="en-US"/>
        </a:p>
      </dgm:t>
    </dgm:pt>
    <dgm:pt modelId="{EEC363AE-162D-457E-817A-BF4EA567FB08}">
      <dgm:prSet phldrT="[Text]"/>
      <dgm:spPr>
        <a:solidFill>
          <a:schemeClr val="bg1">
            <a:lumMod val="85000"/>
            <a:alpha val="90000"/>
          </a:schemeClr>
        </a:solidFill>
      </dgm:spPr>
      <dgm:t>
        <a:bodyPr/>
        <a:lstStyle/>
        <a:p>
          <a:r>
            <a:rPr lang="en-US" dirty="0">
              <a:solidFill>
                <a:schemeClr val="tx1"/>
              </a:solidFill>
              <a:effectLst/>
            </a:rPr>
            <a:t>Reduce by at least 50% plastic litter </a:t>
          </a:r>
        </a:p>
      </dgm:t>
    </dgm:pt>
    <dgm:pt modelId="{F7509A6E-F01E-4C26-A7CD-3F7C17743566}" type="parTrans" cxnId="{C27ADC18-0D9B-4F00-BAD5-3CA003F374D8}">
      <dgm:prSet/>
      <dgm:spPr/>
      <dgm:t>
        <a:bodyPr/>
        <a:lstStyle/>
        <a:p>
          <a:endParaRPr lang="en-US"/>
        </a:p>
      </dgm:t>
    </dgm:pt>
    <dgm:pt modelId="{D6F34ED3-A2DD-4D51-B39E-8446B03FD533}" type="sibTrans" cxnId="{C27ADC18-0D9B-4F00-BAD5-3CA003F374D8}">
      <dgm:prSet/>
      <dgm:spPr/>
      <dgm:t>
        <a:bodyPr/>
        <a:lstStyle/>
        <a:p>
          <a:endParaRPr lang="en-US"/>
        </a:p>
      </dgm:t>
    </dgm:pt>
    <dgm:pt modelId="{BFCEB102-E9B1-426D-BB35-4B5BDEC40360}">
      <dgm:prSet phldrT="[Text]"/>
      <dgm:spPr>
        <a:solidFill>
          <a:schemeClr val="bg1">
            <a:lumMod val="85000"/>
            <a:alpha val="90000"/>
          </a:schemeClr>
        </a:solidFill>
      </dgm:spPr>
      <dgm:t>
        <a:bodyPr/>
        <a:lstStyle/>
        <a:p>
          <a:r>
            <a:rPr lang="en-US" dirty="0"/>
            <a:t>Restore 25.000 km free flowing rivers</a:t>
          </a:r>
        </a:p>
      </dgm:t>
    </dgm:pt>
    <dgm:pt modelId="{5931219F-9335-4157-BBE4-665D8A5B909F}" type="parTrans" cxnId="{58AB9139-F85D-4321-9F9A-ABC3FF8D9665}">
      <dgm:prSet/>
      <dgm:spPr/>
      <dgm:t>
        <a:bodyPr/>
        <a:lstStyle/>
        <a:p>
          <a:endParaRPr lang="en-US"/>
        </a:p>
      </dgm:t>
    </dgm:pt>
    <dgm:pt modelId="{9C2EE4A4-60A5-4E1C-A9E8-BDBA8B3FDA62}" type="sibTrans" cxnId="{58AB9139-F85D-4321-9F9A-ABC3FF8D9665}">
      <dgm:prSet/>
      <dgm:spPr/>
      <dgm:t>
        <a:bodyPr/>
        <a:lstStyle/>
        <a:p>
          <a:endParaRPr lang="en-US"/>
        </a:p>
      </dgm:t>
    </dgm:pt>
    <dgm:pt modelId="{D18D993F-FDE5-4581-9F60-D7262B864E66}">
      <dgm:prSet phldrT="[Text]"/>
      <dgm:spPr>
        <a:solidFill>
          <a:schemeClr val="bg1">
            <a:lumMod val="85000"/>
            <a:alpha val="90000"/>
          </a:schemeClr>
        </a:solidFill>
      </dgm:spPr>
      <dgm:t>
        <a:bodyPr/>
        <a:lstStyle/>
        <a:p>
          <a:r>
            <a:rPr lang="en-US"/>
            <a:t>Marine nature restoration targets (incl. degraded </a:t>
          </a:r>
          <a:r>
            <a:rPr lang="en-US" err="1"/>
            <a:t>seabeds</a:t>
          </a:r>
          <a:r>
            <a:rPr lang="en-US"/>
            <a:t>, coastal ecosystems) </a:t>
          </a:r>
        </a:p>
      </dgm:t>
    </dgm:pt>
    <dgm:pt modelId="{DF7EFE1C-4F79-48DD-A777-EFFB03EE8BF9}" type="parTrans" cxnId="{017BA7BA-FF0E-45B7-9694-ED479BD41F83}">
      <dgm:prSet/>
      <dgm:spPr/>
      <dgm:t>
        <a:bodyPr/>
        <a:lstStyle/>
        <a:p>
          <a:endParaRPr lang="en-US"/>
        </a:p>
      </dgm:t>
    </dgm:pt>
    <dgm:pt modelId="{EF9A6C8A-4B63-422C-8FA8-796493D7F49D}" type="sibTrans" cxnId="{017BA7BA-FF0E-45B7-9694-ED479BD41F83}">
      <dgm:prSet/>
      <dgm:spPr/>
      <dgm:t>
        <a:bodyPr/>
        <a:lstStyle/>
        <a:p>
          <a:endParaRPr lang="en-US"/>
        </a:p>
      </dgm:t>
    </dgm:pt>
    <dgm:pt modelId="{A7234407-0337-4FD7-ABEC-BC2A7E026BC5}">
      <dgm:prSet phldrT="[Text]"/>
      <dgm:spPr>
        <a:solidFill>
          <a:schemeClr val="bg1">
            <a:lumMod val="85000"/>
            <a:alpha val="90000"/>
          </a:schemeClr>
        </a:solidFill>
      </dgm:spPr>
      <dgm:t>
        <a:bodyPr/>
        <a:lstStyle/>
        <a:p>
          <a:r>
            <a:rPr lang="en-US">
              <a:solidFill>
                <a:schemeClr val="tx1"/>
              </a:solidFill>
              <a:effectLst/>
            </a:rPr>
            <a:t>Reduce  by at least 30% </a:t>
          </a:r>
          <a:r>
            <a:rPr lang="en-US" err="1">
              <a:solidFill>
                <a:schemeClr val="tx1"/>
              </a:solidFill>
              <a:effectLst/>
            </a:rPr>
            <a:t>microplastics</a:t>
          </a:r>
          <a:endParaRPr lang="en-US">
            <a:solidFill>
              <a:schemeClr val="tx1"/>
            </a:solidFill>
            <a:effectLst/>
          </a:endParaRPr>
        </a:p>
      </dgm:t>
    </dgm:pt>
    <dgm:pt modelId="{BBEC6BA2-AA17-4182-8200-C7095B31D78A}" type="parTrans" cxnId="{8AB51F55-F34B-420C-B3F5-17C0195322BE}">
      <dgm:prSet/>
      <dgm:spPr/>
      <dgm:t>
        <a:bodyPr/>
        <a:lstStyle/>
        <a:p>
          <a:endParaRPr lang="en-US"/>
        </a:p>
      </dgm:t>
    </dgm:pt>
    <dgm:pt modelId="{418FFC50-D743-49AC-8DEE-95F7E064F734}" type="sibTrans" cxnId="{8AB51F55-F34B-420C-B3F5-17C0195322BE}">
      <dgm:prSet/>
      <dgm:spPr/>
      <dgm:t>
        <a:bodyPr/>
        <a:lstStyle/>
        <a:p>
          <a:endParaRPr lang="en-US"/>
        </a:p>
      </dgm:t>
    </dgm:pt>
    <dgm:pt modelId="{00C42FB0-9BDD-453E-89E6-58EF53671C37}">
      <dgm:prSet phldrT="[Text]"/>
      <dgm:spPr>
        <a:solidFill>
          <a:schemeClr val="bg1">
            <a:lumMod val="85000"/>
            <a:alpha val="90000"/>
          </a:schemeClr>
        </a:solidFill>
      </dgm:spPr>
      <dgm:t>
        <a:bodyPr/>
        <a:lstStyle/>
        <a:p>
          <a:r>
            <a:rPr lang="en-US" dirty="0">
              <a:solidFill>
                <a:schemeClr val="tx1"/>
              </a:solidFill>
              <a:effectLst/>
            </a:rPr>
            <a:t>Reduce by at least 50% nutrient losses, chemical pesticides  </a:t>
          </a:r>
        </a:p>
      </dgm:t>
    </dgm:pt>
    <dgm:pt modelId="{8B734315-519B-4FBD-9F58-730BC89E1516}" type="parTrans" cxnId="{C46055D5-FC8E-4885-9BC0-A952DB6027F7}">
      <dgm:prSet/>
      <dgm:spPr/>
      <dgm:t>
        <a:bodyPr/>
        <a:lstStyle/>
        <a:p>
          <a:endParaRPr lang="en-US"/>
        </a:p>
      </dgm:t>
    </dgm:pt>
    <dgm:pt modelId="{8DD1ECE5-6F71-415F-9449-7636A15C8FC4}" type="sibTrans" cxnId="{C46055D5-FC8E-4885-9BC0-A952DB6027F7}">
      <dgm:prSet/>
      <dgm:spPr/>
      <dgm:t>
        <a:bodyPr/>
        <a:lstStyle/>
        <a:p>
          <a:endParaRPr lang="en-US"/>
        </a:p>
      </dgm:t>
    </dgm:pt>
    <dgm:pt modelId="{4BC7AF23-5F4C-49CC-A15B-43373B935C60}">
      <dgm:prSet phldrT="[Text]"/>
      <dgm:spPr>
        <a:solidFill>
          <a:schemeClr val="bg1">
            <a:lumMod val="85000"/>
            <a:alpha val="90000"/>
          </a:schemeClr>
        </a:solidFill>
      </dgm:spPr>
      <dgm:t>
        <a:bodyPr/>
        <a:lstStyle/>
        <a:p>
          <a:r>
            <a:rPr lang="en-US"/>
            <a:t>Low carbon multipurpose use of marine space  </a:t>
          </a:r>
        </a:p>
      </dgm:t>
    </dgm:pt>
    <dgm:pt modelId="{B0FB4437-4855-4160-9F74-2D6FE7269755}" type="parTrans" cxnId="{67BCCB83-596B-465B-9F1A-EBBE9D08092A}">
      <dgm:prSet/>
      <dgm:spPr/>
      <dgm:t>
        <a:bodyPr/>
        <a:lstStyle/>
        <a:p>
          <a:endParaRPr lang="en-US"/>
        </a:p>
      </dgm:t>
    </dgm:pt>
    <dgm:pt modelId="{DA5F139B-AC0B-46CF-801B-ADD0446114A3}" type="sibTrans" cxnId="{67BCCB83-596B-465B-9F1A-EBBE9D08092A}">
      <dgm:prSet/>
      <dgm:spPr/>
      <dgm:t>
        <a:bodyPr/>
        <a:lstStyle/>
        <a:p>
          <a:endParaRPr lang="en-US"/>
        </a:p>
      </dgm:t>
    </dgm:pt>
    <dgm:pt modelId="{AF9626B4-36F9-422A-98EB-C1B9B58B0E7D}" type="pres">
      <dgm:prSet presAssocID="{57F778ED-865B-4AB5-9FE1-7B3DBE7334C9}" presName="Name0" presStyleCnt="0">
        <dgm:presLayoutVars>
          <dgm:dir/>
          <dgm:animLvl val="lvl"/>
          <dgm:resizeHandles val="exact"/>
        </dgm:presLayoutVars>
      </dgm:prSet>
      <dgm:spPr/>
    </dgm:pt>
    <dgm:pt modelId="{972C4260-F2C4-4FBB-B6EC-678297C5D755}" type="pres">
      <dgm:prSet presAssocID="{136BDFBF-2845-40D0-A566-77EDE58D9EA6}" presName="linNode" presStyleCnt="0"/>
      <dgm:spPr/>
    </dgm:pt>
    <dgm:pt modelId="{AC335D0B-395F-4D82-B8DB-C23C85541612}" type="pres">
      <dgm:prSet presAssocID="{136BDFBF-2845-40D0-A566-77EDE58D9EA6}" presName="parentText" presStyleLbl="node1" presStyleIdx="0" presStyleCnt="3" custScaleY="84083" custLinFactNeighborX="393">
        <dgm:presLayoutVars>
          <dgm:chMax val="1"/>
          <dgm:bulletEnabled val="1"/>
        </dgm:presLayoutVars>
      </dgm:prSet>
      <dgm:spPr/>
    </dgm:pt>
    <dgm:pt modelId="{CDCB05FA-D2C8-4130-815D-C6C440EE74DD}" type="pres">
      <dgm:prSet presAssocID="{136BDFBF-2845-40D0-A566-77EDE58D9EA6}" presName="descendantText" presStyleLbl="alignAccFollowNode1" presStyleIdx="0" presStyleCnt="3" custLinFactNeighborX="1030" custLinFactNeighborY="-912">
        <dgm:presLayoutVars>
          <dgm:bulletEnabled val="1"/>
        </dgm:presLayoutVars>
      </dgm:prSet>
      <dgm:spPr/>
    </dgm:pt>
    <dgm:pt modelId="{E65036E8-D664-42A0-B5B0-2063623261EC}" type="pres">
      <dgm:prSet presAssocID="{581D3D42-DF0D-4F63-85A3-E0CE6EA810CE}" presName="sp" presStyleCnt="0"/>
      <dgm:spPr/>
    </dgm:pt>
    <dgm:pt modelId="{CFD819FB-A9FA-4C07-941F-0F9D1B30087D}" type="pres">
      <dgm:prSet presAssocID="{6945926A-FBD1-49CE-AF87-3B218207F85B}" presName="linNode" presStyleCnt="0"/>
      <dgm:spPr/>
    </dgm:pt>
    <dgm:pt modelId="{BA0F15C7-6E2C-438D-8F3C-BF25524DEF59}" type="pres">
      <dgm:prSet presAssocID="{6945926A-FBD1-49CE-AF87-3B218207F85B}" presName="parentText" presStyleLbl="node1" presStyleIdx="1" presStyleCnt="3" custScaleY="80759" custLinFactNeighborX="393">
        <dgm:presLayoutVars>
          <dgm:chMax val="1"/>
          <dgm:bulletEnabled val="1"/>
        </dgm:presLayoutVars>
      </dgm:prSet>
      <dgm:spPr/>
    </dgm:pt>
    <dgm:pt modelId="{7654FA08-791D-4C96-9CF9-1FCCE1A8145D}" type="pres">
      <dgm:prSet presAssocID="{6945926A-FBD1-49CE-AF87-3B218207F85B}" presName="descendantText" presStyleLbl="alignAccFollowNode1" presStyleIdx="1" presStyleCnt="3">
        <dgm:presLayoutVars>
          <dgm:bulletEnabled val="1"/>
        </dgm:presLayoutVars>
      </dgm:prSet>
      <dgm:spPr/>
    </dgm:pt>
    <dgm:pt modelId="{CF1BEC41-8CCF-4278-AF8F-374D7FAA0954}" type="pres">
      <dgm:prSet presAssocID="{CF42E746-630F-4C5C-91CD-7328FFFC9B4A}" presName="sp" presStyleCnt="0"/>
      <dgm:spPr/>
    </dgm:pt>
    <dgm:pt modelId="{B91D96C5-45FF-4FDF-A72B-BCC1A353F0E9}" type="pres">
      <dgm:prSet presAssocID="{9BE4BE56-E60C-432F-9AB2-FC6A6ADC1550}" presName="linNode" presStyleCnt="0"/>
      <dgm:spPr/>
    </dgm:pt>
    <dgm:pt modelId="{801B698D-87E8-440A-9B37-7BEF8D5B3487}" type="pres">
      <dgm:prSet presAssocID="{9BE4BE56-E60C-432F-9AB2-FC6A6ADC1550}" presName="parentText" presStyleLbl="node1" presStyleIdx="2" presStyleCnt="3" custScaleY="77501" custLinFactNeighborX="393">
        <dgm:presLayoutVars>
          <dgm:chMax val="1"/>
          <dgm:bulletEnabled val="1"/>
        </dgm:presLayoutVars>
      </dgm:prSet>
      <dgm:spPr/>
    </dgm:pt>
    <dgm:pt modelId="{61C4BB7F-18A8-4904-B5DC-DF091535F59E}" type="pres">
      <dgm:prSet presAssocID="{9BE4BE56-E60C-432F-9AB2-FC6A6ADC1550}" presName="descendantText" presStyleLbl="alignAccFollowNode1" presStyleIdx="2" presStyleCnt="3">
        <dgm:presLayoutVars>
          <dgm:bulletEnabled val="1"/>
        </dgm:presLayoutVars>
      </dgm:prSet>
      <dgm:spPr/>
    </dgm:pt>
  </dgm:ptLst>
  <dgm:cxnLst>
    <dgm:cxn modelId="{861EFF05-2DA8-429C-AE0D-D3C19D88F69A}" type="presOf" srcId="{BFCEB102-E9B1-426D-BB35-4B5BDEC40360}" destId="{CDCB05FA-D2C8-4130-815D-C6C440EE74DD}" srcOrd="0" destOrd="1" presId="urn:microsoft.com/office/officeart/2005/8/layout/vList5"/>
    <dgm:cxn modelId="{734F3707-D310-4062-9593-FA354A36341C}" type="presOf" srcId="{4BC7AF23-5F4C-49CC-A15B-43373B935C60}" destId="{61C4BB7F-18A8-4904-B5DC-DF091535F59E}" srcOrd="0" destOrd="2" presId="urn:microsoft.com/office/officeart/2005/8/layout/vList5"/>
    <dgm:cxn modelId="{7978BA0F-F141-4088-93F1-9059FA0531E3}" type="presOf" srcId="{A7234407-0337-4FD7-ABEC-BC2A7E026BC5}" destId="{7654FA08-791D-4C96-9CF9-1FCCE1A8145D}" srcOrd="0" destOrd="1" presId="urn:microsoft.com/office/officeart/2005/8/layout/vList5"/>
    <dgm:cxn modelId="{A0E6AA17-2462-475C-90F3-D2713BB33B7E}" srcId="{57F778ED-865B-4AB5-9FE1-7B3DBE7334C9}" destId="{6945926A-FBD1-49CE-AF87-3B218207F85B}" srcOrd="1" destOrd="0" parTransId="{B2025139-6580-49FE-A437-A20AA9DA56FB}" sibTransId="{CF42E746-630F-4C5C-91CD-7328FFFC9B4A}"/>
    <dgm:cxn modelId="{C27ADC18-0D9B-4F00-BAD5-3CA003F374D8}" srcId="{6945926A-FBD1-49CE-AF87-3B218207F85B}" destId="{EEC363AE-162D-457E-817A-BF4EA567FB08}" srcOrd="0" destOrd="0" parTransId="{F7509A6E-F01E-4C26-A7CD-3F7C17743566}" sibTransId="{D6F34ED3-A2DD-4D51-B39E-8446B03FD533}"/>
    <dgm:cxn modelId="{E629842A-247D-40B9-A230-F062AA35DFFE}" type="presOf" srcId="{BD31A995-C5F7-4EB6-BF20-5D832BEAB782}" destId="{CDCB05FA-D2C8-4130-815D-C6C440EE74DD}" srcOrd="0" destOrd="0" presId="urn:microsoft.com/office/officeart/2005/8/layout/vList5"/>
    <dgm:cxn modelId="{58AB9139-F85D-4321-9F9A-ABC3FF8D9665}" srcId="{136BDFBF-2845-40D0-A566-77EDE58D9EA6}" destId="{BFCEB102-E9B1-426D-BB35-4B5BDEC40360}" srcOrd="1" destOrd="0" parTransId="{5931219F-9335-4157-BBE4-665D8A5B909F}" sibTransId="{9C2EE4A4-60A5-4E1C-A9E8-BDBA8B3FDA62}"/>
    <dgm:cxn modelId="{6F96565C-70D1-4FAE-B519-F0991107BDF9}" type="presOf" srcId="{00C42FB0-9BDD-453E-89E6-58EF53671C37}" destId="{7654FA08-791D-4C96-9CF9-1FCCE1A8145D}" srcOrd="0" destOrd="2" presId="urn:microsoft.com/office/officeart/2005/8/layout/vList5"/>
    <dgm:cxn modelId="{91C6F65D-105D-445B-8D0B-80ABC658C128}" type="presOf" srcId="{58E2E99C-356B-4614-8AD6-F8EA86A7B13E}" destId="{61C4BB7F-18A8-4904-B5DC-DF091535F59E}" srcOrd="0" destOrd="0" presId="urn:microsoft.com/office/officeart/2005/8/layout/vList5"/>
    <dgm:cxn modelId="{2A2BF064-58D7-4834-995E-3C42A2AB4DD8}" srcId="{136BDFBF-2845-40D0-A566-77EDE58D9EA6}" destId="{BD31A995-C5F7-4EB6-BF20-5D832BEAB782}" srcOrd="0" destOrd="0" parTransId="{4BA52EC5-B720-4695-8C02-DA666617BE5D}" sibTransId="{E51463E0-7713-46AB-930A-62E93BEB950B}"/>
    <dgm:cxn modelId="{6A600E45-7BF2-4FF5-8965-097BB67C9D61}" type="presOf" srcId="{6E089838-FC9A-4D5F-BBF9-24F9235E8458}" destId="{61C4BB7F-18A8-4904-B5DC-DF091535F59E}" srcOrd="0" destOrd="1" presId="urn:microsoft.com/office/officeart/2005/8/layout/vList5"/>
    <dgm:cxn modelId="{8AB51F55-F34B-420C-B3F5-17C0195322BE}" srcId="{6945926A-FBD1-49CE-AF87-3B218207F85B}" destId="{A7234407-0337-4FD7-ABEC-BC2A7E026BC5}" srcOrd="1" destOrd="0" parTransId="{BBEC6BA2-AA17-4182-8200-C7095B31D78A}" sibTransId="{418FFC50-D743-49AC-8DEE-95F7E064F734}"/>
    <dgm:cxn modelId="{E76A4F80-F417-4C8D-B36A-3EBBCEA5B0AC}" type="presOf" srcId="{D18D993F-FDE5-4581-9F60-D7262B864E66}" destId="{CDCB05FA-D2C8-4130-815D-C6C440EE74DD}" srcOrd="0" destOrd="2" presId="urn:microsoft.com/office/officeart/2005/8/layout/vList5"/>
    <dgm:cxn modelId="{67BCCB83-596B-465B-9F1A-EBBE9D08092A}" srcId="{9BE4BE56-E60C-432F-9AB2-FC6A6ADC1550}" destId="{4BC7AF23-5F4C-49CC-A15B-43373B935C60}" srcOrd="2" destOrd="0" parTransId="{B0FB4437-4855-4160-9F74-2D6FE7269755}" sibTransId="{DA5F139B-AC0B-46CF-801B-ADD0446114A3}"/>
    <dgm:cxn modelId="{DC9DEC84-915E-433C-BA52-CD5FC1A2A498}" type="presOf" srcId="{6945926A-FBD1-49CE-AF87-3B218207F85B}" destId="{BA0F15C7-6E2C-438D-8F3C-BF25524DEF59}" srcOrd="0" destOrd="0" presId="urn:microsoft.com/office/officeart/2005/8/layout/vList5"/>
    <dgm:cxn modelId="{12FED691-2335-4DAA-AB54-89D79B712339}" srcId="{9BE4BE56-E60C-432F-9AB2-FC6A6ADC1550}" destId="{6E089838-FC9A-4D5F-BBF9-24F9235E8458}" srcOrd="1" destOrd="0" parTransId="{8F6CCB9D-B40D-43EE-8824-6B6090E50BC9}" sibTransId="{6AA7B90A-CCD7-47F9-9820-85A38901FC1B}"/>
    <dgm:cxn modelId="{0501A694-B1B6-48DD-8E04-423A2BECD479}" srcId="{57F778ED-865B-4AB5-9FE1-7B3DBE7334C9}" destId="{9BE4BE56-E60C-432F-9AB2-FC6A6ADC1550}" srcOrd="2" destOrd="0" parTransId="{8A73A2BB-895B-4DFC-857A-E8C84F07B5D8}" sibTransId="{4DB93423-F2A9-49F8-A095-26F00E1E1A55}"/>
    <dgm:cxn modelId="{88F9DB95-79B6-475C-90B7-29A3D7001EC2}" srcId="{57F778ED-865B-4AB5-9FE1-7B3DBE7334C9}" destId="{136BDFBF-2845-40D0-A566-77EDE58D9EA6}" srcOrd="0" destOrd="0" parTransId="{DE2DCEC4-407E-41C4-AC8D-8EB1A89F62D1}" sibTransId="{581D3D42-DF0D-4F63-85A3-E0CE6EA810CE}"/>
    <dgm:cxn modelId="{5FFEA5A1-0322-4190-B9F5-5BDCD8E4DE0E}" type="presOf" srcId="{EEC363AE-162D-457E-817A-BF4EA567FB08}" destId="{7654FA08-791D-4C96-9CF9-1FCCE1A8145D}" srcOrd="0" destOrd="0" presId="urn:microsoft.com/office/officeart/2005/8/layout/vList5"/>
    <dgm:cxn modelId="{2B4243AE-B02D-46DF-9A4A-91C8354F4276}" type="presOf" srcId="{9BE4BE56-E60C-432F-9AB2-FC6A6ADC1550}" destId="{801B698D-87E8-440A-9B37-7BEF8D5B3487}" srcOrd="0" destOrd="0" presId="urn:microsoft.com/office/officeart/2005/8/layout/vList5"/>
    <dgm:cxn modelId="{017BA7BA-FF0E-45B7-9694-ED479BD41F83}" srcId="{136BDFBF-2845-40D0-A566-77EDE58D9EA6}" destId="{D18D993F-FDE5-4581-9F60-D7262B864E66}" srcOrd="2" destOrd="0" parTransId="{DF7EFE1C-4F79-48DD-A777-EFFB03EE8BF9}" sibTransId="{EF9A6C8A-4B63-422C-8FA8-796493D7F49D}"/>
    <dgm:cxn modelId="{CF42ADC4-132C-4FAF-8383-73184FE2FD8D}" type="presOf" srcId="{57F778ED-865B-4AB5-9FE1-7B3DBE7334C9}" destId="{AF9626B4-36F9-422A-98EB-C1B9B58B0E7D}" srcOrd="0" destOrd="0" presId="urn:microsoft.com/office/officeart/2005/8/layout/vList5"/>
    <dgm:cxn modelId="{B9D20CC7-B34E-43E1-A686-696D0006901C}" srcId="{9BE4BE56-E60C-432F-9AB2-FC6A6ADC1550}" destId="{58E2E99C-356B-4614-8AD6-F8EA86A7B13E}" srcOrd="0" destOrd="0" parTransId="{F7AAFA95-0A98-4926-A883-1B6172BC19FF}" sibTransId="{99F9254B-E4DB-47F6-8C92-675D4617FBE2}"/>
    <dgm:cxn modelId="{C46055D5-FC8E-4885-9BC0-A952DB6027F7}" srcId="{6945926A-FBD1-49CE-AF87-3B218207F85B}" destId="{00C42FB0-9BDD-453E-89E6-58EF53671C37}" srcOrd="2" destOrd="0" parTransId="{8B734315-519B-4FBD-9F58-730BC89E1516}" sibTransId="{8DD1ECE5-6F71-415F-9449-7636A15C8FC4}"/>
    <dgm:cxn modelId="{0585DFFD-3FBA-4F03-811F-B00DC6485C7E}" type="presOf" srcId="{136BDFBF-2845-40D0-A566-77EDE58D9EA6}" destId="{AC335D0B-395F-4D82-B8DB-C23C85541612}" srcOrd="0" destOrd="0" presId="urn:microsoft.com/office/officeart/2005/8/layout/vList5"/>
    <dgm:cxn modelId="{C03E05BA-AEFB-4A73-8C6F-45F38D9D5AE2}" type="presParOf" srcId="{AF9626B4-36F9-422A-98EB-C1B9B58B0E7D}" destId="{972C4260-F2C4-4FBB-B6EC-678297C5D755}" srcOrd="0" destOrd="0" presId="urn:microsoft.com/office/officeart/2005/8/layout/vList5"/>
    <dgm:cxn modelId="{D1A9D0F4-B41D-4767-8FBB-CB4379BD608B}" type="presParOf" srcId="{972C4260-F2C4-4FBB-B6EC-678297C5D755}" destId="{AC335D0B-395F-4D82-B8DB-C23C85541612}" srcOrd="0" destOrd="0" presId="urn:microsoft.com/office/officeart/2005/8/layout/vList5"/>
    <dgm:cxn modelId="{2A046055-4C3A-4404-B04C-EEF6A0011D42}" type="presParOf" srcId="{972C4260-F2C4-4FBB-B6EC-678297C5D755}" destId="{CDCB05FA-D2C8-4130-815D-C6C440EE74DD}" srcOrd="1" destOrd="0" presId="urn:microsoft.com/office/officeart/2005/8/layout/vList5"/>
    <dgm:cxn modelId="{E6B286FE-8B7C-4D7A-AA42-C1A5D370A060}" type="presParOf" srcId="{AF9626B4-36F9-422A-98EB-C1B9B58B0E7D}" destId="{E65036E8-D664-42A0-B5B0-2063623261EC}" srcOrd="1" destOrd="0" presId="urn:microsoft.com/office/officeart/2005/8/layout/vList5"/>
    <dgm:cxn modelId="{8FD22A0A-523B-4256-8CE2-F91FD3317CC4}" type="presParOf" srcId="{AF9626B4-36F9-422A-98EB-C1B9B58B0E7D}" destId="{CFD819FB-A9FA-4C07-941F-0F9D1B30087D}" srcOrd="2" destOrd="0" presId="urn:microsoft.com/office/officeart/2005/8/layout/vList5"/>
    <dgm:cxn modelId="{1BAA8C2E-782E-40F5-8120-FF188C67D2EC}" type="presParOf" srcId="{CFD819FB-A9FA-4C07-941F-0F9D1B30087D}" destId="{BA0F15C7-6E2C-438D-8F3C-BF25524DEF59}" srcOrd="0" destOrd="0" presId="urn:microsoft.com/office/officeart/2005/8/layout/vList5"/>
    <dgm:cxn modelId="{1B40507F-158C-4156-B733-4806B7507DE7}" type="presParOf" srcId="{CFD819FB-A9FA-4C07-941F-0F9D1B30087D}" destId="{7654FA08-791D-4C96-9CF9-1FCCE1A8145D}" srcOrd="1" destOrd="0" presId="urn:microsoft.com/office/officeart/2005/8/layout/vList5"/>
    <dgm:cxn modelId="{0049DB4E-CF0F-4C2E-BC4B-2804AC56811B}" type="presParOf" srcId="{AF9626B4-36F9-422A-98EB-C1B9B58B0E7D}" destId="{CF1BEC41-8CCF-4278-AF8F-374D7FAA0954}" srcOrd="3" destOrd="0" presId="urn:microsoft.com/office/officeart/2005/8/layout/vList5"/>
    <dgm:cxn modelId="{3D3BD7A3-92E6-4B9F-9AE5-39D02E3C81A1}" type="presParOf" srcId="{AF9626B4-36F9-422A-98EB-C1B9B58B0E7D}" destId="{B91D96C5-45FF-4FDF-A72B-BCC1A353F0E9}" srcOrd="4" destOrd="0" presId="urn:microsoft.com/office/officeart/2005/8/layout/vList5"/>
    <dgm:cxn modelId="{715DF893-5FD6-4E40-80DC-B494C4AD0F62}" type="presParOf" srcId="{B91D96C5-45FF-4FDF-A72B-BCC1A353F0E9}" destId="{801B698D-87E8-440A-9B37-7BEF8D5B3487}" srcOrd="0" destOrd="0" presId="urn:microsoft.com/office/officeart/2005/8/layout/vList5"/>
    <dgm:cxn modelId="{92689A66-ACEB-424D-B281-C150E48A57E7}" type="presParOf" srcId="{B91D96C5-45FF-4FDF-A72B-BCC1A353F0E9}" destId="{61C4BB7F-18A8-4904-B5DC-DF091535F59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6F3E90-39C9-4365-BF39-B0FEEB5E1B3D}"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n-US"/>
        </a:p>
      </dgm:t>
    </dgm:pt>
    <dgm:pt modelId="{01E0C5FD-743D-4F88-8B82-7CB7B454A4D1}">
      <dgm:prSet phldrT="[Text]" custT="1"/>
      <dgm:spPr>
        <a:xfrm>
          <a:off x="995195" y="1695307"/>
          <a:ext cx="8882924" cy="1509166"/>
        </a:xfrm>
      </dgm:spPr>
      <dgm:t>
        <a:bodyPr/>
        <a:lstStyle/>
        <a:p>
          <a:pPr marL="0" marR="0" lvl="0" indent="0" defTabSz="914400" eaLnBrk="1" fontAlgn="auto" latinLnBrk="0" hangingPunct="1">
            <a:lnSpc>
              <a:spcPct val="100000"/>
            </a:lnSpc>
            <a:spcBef>
              <a:spcPts val="0"/>
            </a:spcBef>
            <a:spcAft>
              <a:spcPts val="1200"/>
            </a:spcAft>
            <a:buClrTx/>
            <a:buSzTx/>
            <a:buFontTx/>
            <a:buNone/>
            <a:tabLst/>
            <a:defRPr/>
          </a:pPr>
          <a:r>
            <a:rPr lang="en-GB" sz="2800" b="1" dirty="0">
              <a:solidFill>
                <a:schemeClr val="tx1"/>
              </a:solidFill>
              <a:effectLst/>
              <a:latin typeface="Calibri"/>
              <a:ea typeface="Calibri"/>
              <a:cs typeface="Calibri"/>
            </a:rPr>
            <a:t>EUR 118 million EU funding	 		20 projects ongoing</a:t>
          </a:r>
          <a:endParaRPr lang="en-GB" sz="2800" b="1" i="1" dirty="0">
            <a:solidFill>
              <a:schemeClr val="tx1"/>
            </a:solidFill>
            <a:effectLst/>
            <a:latin typeface="Calibri"/>
            <a:ea typeface="Calibri"/>
            <a:cs typeface="Calibri"/>
          </a:endParaRPr>
        </a:p>
      </dgm:t>
    </dgm:pt>
    <dgm:pt modelId="{1D7C0A16-0432-48B6-A297-C29ACFE9CF30}" type="parTrans" cxnId="{8764B01B-3658-44E8-BBCB-06AB56A15F9C}">
      <dgm:prSet/>
      <dgm:spPr/>
      <dgm:t>
        <a:bodyPr/>
        <a:lstStyle/>
        <a:p>
          <a:endParaRPr lang="en-US" sz="4000">
            <a:effectLst/>
          </a:endParaRPr>
        </a:p>
      </dgm:t>
    </dgm:pt>
    <dgm:pt modelId="{EBB6E8ED-DEEE-493C-AACC-50CCC4201B24}" type="sibTrans" cxnId="{8764B01B-3658-44E8-BBCB-06AB56A15F9C}">
      <dgm:prSet/>
      <dgm:spPr/>
      <dgm:t>
        <a:bodyPr/>
        <a:lstStyle/>
        <a:p>
          <a:endParaRPr lang="en-US" sz="4000">
            <a:effectLst/>
          </a:endParaRPr>
        </a:p>
      </dgm:t>
    </dgm:pt>
    <dgm:pt modelId="{07F4FC29-F7E6-432F-BA35-15C32B0ED9F6}">
      <dgm:prSet phldrT="[Text]" custT="1"/>
      <dgm:spPr>
        <a:xfrm>
          <a:off x="760795" y="3261289"/>
          <a:ext cx="9245374" cy="1611051"/>
        </a:xfrm>
      </dgm:spPr>
      <dgm:t>
        <a:bodyPr/>
        <a:lstStyle/>
        <a:p>
          <a:pPr algn="l">
            <a:spcAft>
              <a:spcPts val="0"/>
            </a:spcAft>
            <a:buNone/>
          </a:pPr>
          <a:endParaRPr lang="en-GB" sz="2800" b="1" kern="1200" dirty="0">
            <a:effectLst/>
            <a:latin typeface="Calibri"/>
            <a:ea typeface="+mn-ea"/>
            <a:cs typeface="Calibri"/>
          </a:endParaRPr>
        </a:p>
        <a:p>
          <a:pPr algn="l">
            <a:spcAft>
              <a:spcPts val="0"/>
            </a:spcAft>
            <a:buNone/>
          </a:pPr>
          <a:r>
            <a:rPr lang="en-GB" sz="2800" b="1" i="0" kern="1200" dirty="0">
              <a:solidFill>
                <a:schemeClr val="tx1"/>
              </a:solidFill>
              <a:effectLst/>
              <a:latin typeface="Calibri"/>
              <a:ea typeface="+mn-ea"/>
              <a:cs typeface="Calibri"/>
            </a:rPr>
            <a:t>EUR 130 million EU funding 	26 Grant Agreements in preparation</a:t>
          </a:r>
        </a:p>
        <a:p>
          <a:pPr algn="l">
            <a:spcAft>
              <a:spcPts val="0"/>
            </a:spcAft>
            <a:buNone/>
          </a:pPr>
          <a:endParaRPr lang="en-GB" sz="2800" b="1" i="1" kern="1200" dirty="0">
            <a:effectLst/>
            <a:latin typeface="Calibri"/>
            <a:ea typeface="+mn-ea"/>
            <a:cs typeface="Calibri"/>
          </a:endParaRPr>
        </a:p>
      </dgm:t>
    </dgm:pt>
    <dgm:pt modelId="{C1C20A82-281C-47AA-93B2-7E987CAE3179}" type="parTrans" cxnId="{E5B7C155-A217-4F26-8BE9-2751F7F35663}">
      <dgm:prSet/>
      <dgm:spPr/>
      <dgm:t>
        <a:bodyPr/>
        <a:lstStyle/>
        <a:p>
          <a:endParaRPr lang="en-US" sz="4000">
            <a:effectLst/>
          </a:endParaRPr>
        </a:p>
      </dgm:t>
    </dgm:pt>
    <dgm:pt modelId="{707D1802-9973-4845-9A8B-D02CAB423309}" type="sibTrans" cxnId="{E5B7C155-A217-4F26-8BE9-2751F7F35663}">
      <dgm:prSet/>
      <dgm:spPr/>
      <dgm:t>
        <a:bodyPr/>
        <a:lstStyle/>
        <a:p>
          <a:endParaRPr lang="en-US" sz="4000">
            <a:effectLst/>
          </a:endParaRPr>
        </a:p>
      </dgm:t>
    </dgm:pt>
    <dgm:pt modelId="{9FE831F3-D40D-456C-9B74-A8096A8F0C11}">
      <dgm:prSet phldrT="[Text]" custT="1"/>
      <dgm:spPr>
        <a:xfrm>
          <a:off x="760795" y="3261289"/>
          <a:ext cx="9245374" cy="1611051"/>
        </a:xfrm>
      </dgm:spPr>
      <dgm:t>
        <a:bodyPr/>
        <a:lstStyle/>
        <a:p>
          <a:pPr>
            <a:buNone/>
          </a:pPr>
          <a:r>
            <a:rPr lang="en-GB" sz="3500" b="1" dirty="0">
              <a:solidFill>
                <a:schemeClr val="tx1"/>
              </a:solidFill>
              <a:effectLst/>
              <a:latin typeface="Calibri"/>
              <a:ea typeface="+mn-ea"/>
              <a:cs typeface="Calibri"/>
            </a:rPr>
            <a:t>      </a:t>
          </a:r>
          <a:r>
            <a:rPr lang="en-GB" sz="2800" b="1" dirty="0">
              <a:solidFill>
                <a:schemeClr val="tx1"/>
              </a:solidFill>
              <a:effectLst/>
              <a:latin typeface="Calibri"/>
              <a:ea typeface="+mn-ea"/>
              <a:cs typeface="Calibri"/>
            </a:rPr>
            <a:t>WP in preparation: expected publication 17 April, 2024, deadline 			September 2024</a:t>
          </a:r>
          <a:endParaRPr lang="en-GB" sz="2800" b="1" i="1" dirty="0">
            <a:solidFill>
              <a:schemeClr val="tx1"/>
            </a:solidFill>
            <a:effectLst/>
            <a:latin typeface="Calibri"/>
            <a:ea typeface="+mn-ea"/>
            <a:cs typeface="Calibri"/>
          </a:endParaRPr>
        </a:p>
      </dgm:t>
    </dgm:pt>
    <dgm:pt modelId="{B6D72B05-0CA3-459C-9AE8-DB804FDD6686}" type="parTrans" cxnId="{934D9773-3E1C-4A20-8285-D4E65957F928}">
      <dgm:prSet/>
      <dgm:spPr/>
      <dgm:t>
        <a:bodyPr/>
        <a:lstStyle/>
        <a:p>
          <a:endParaRPr lang="en-IE"/>
        </a:p>
      </dgm:t>
    </dgm:pt>
    <dgm:pt modelId="{9241220B-A95D-47BA-B98A-2FE0D806284B}" type="sibTrans" cxnId="{934D9773-3E1C-4A20-8285-D4E65957F928}">
      <dgm:prSet/>
      <dgm:spPr/>
      <dgm:t>
        <a:bodyPr/>
        <a:lstStyle/>
        <a:p>
          <a:endParaRPr lang="en-IE"/>
        </a:p>
      </dgm:t>
    </dgm:pt>
    <dgm:pt modelId="{7AD2A7C0-DF45-4B0E-83A3-EC79B646BB31}">
      <dgm:prSet phldrT="[Text]" custT="1"/>
      <dgm:spPr>
        <a:xfrm>
          <a:off x="700130" y="327550"/>
          <a:ext cx="9245374" cy="1298337"/>
        </a:xfrm>
        <a:prstGeom prst="rect">
          <a:avLst/>
        </a:prstGeom>
      </dgm:spPr>
      <dgm:t>
        <a:bodyPr/>
        <a:lstStyle/>
        <a:p>
          <a:pPr rtl="0">
            <a:spcAft>
              <a:spcPts val="0"/>
            </a:spcAft>
            <a:buNone/>
          </a:pPr>
          <a:r>
            <a:rPr lang="fr-BE" sz="2800" b="1" i="0" dirty="0">
              <a:solidFill>
                <a:schemeClr val="tx1"/>
              </a:solidFill>
              <a:effectLst/>
              <a:latin typeface="Calibri"/>
              <a:ea typeface="Calibri"/>
              <a:cs typeface="Calibri"/>
            </a:rPr>
            <a:t>EUR 117 million EU </a:t>
          </a:r>
          <a:r>
            <a:rPr lang="fr-BE" sz="2800" b="1" i="0" dirty="0" err="1">
              <a:solidFill>
                <a:schemeClr val="tx1"/>
              </a:solidFill>
              <a:effectLst/>
              <a:latin typeface="Calibri"/>
              <a:ea typeface="Calibri"/>
              <a:cs typeface="Calibri"/>
            </a:rPr>
            <a:t>funding</a:t>
          </a:r>
          <a:r>
            <a:rPr lang="fr-BE" sz="2800" b="1" i="0" dirty="0">
              <a:solidFill>
                <a:schemeClr val="tx1"/>
              </a:solidFill>
              <a:effectLst/>
              <a:latin typeface="Calibri"/>
              <a:ea typeface="Calibri"/>
              <a:cs typeface="Calibri"/>
            </a:rPr>
            <a:t>			20 </a:t>
          </a:r>
          <a:r>
            <a:rPr lang="fr-BE" sz="2800" b="1" i="0" dirty="0" err="1">
              <a:solidFill>
                <a:schemeClr val="tx1"/>
              </a:solidFill>
              <a:effectLst/>
              <a:latin typeface="Calibri"/>
              <a:ea typeface="Calibri"/>
              <a:cs typeface="Calibri"/>
            </a:rPr>
            <a:t>projects</a:t>
          </a:r>
          <a:r>
            <a:rPr lang="fr-BE" sz="2800" b="1" i="0" dirty="0">
              <a:solidFill>
                <a:schemeClr val="tx1"/>
              </a:solidFill>
              <a:effectLst/>
              <a:latin typeface="Calibri"/>
              <a:ea typeface="Calibri"/>
              <a:cs typeface="Calibri"/>
            </a:rPr>
            <a:t> </a:t>
          </a:r>
          <a:r>
            <a:rPr lang="fr-BE" sz="2800" b="1" i="0" dirty="0" err="1">
              <a:solidFill>
                <a:schemeClr val="tx1"/>
              </a:solidFill>
              <a:effectLst/>
              <a:latin typeface="Calibri"/>
              <a:ea typeface="Calibri"/>
              <a:cs typeface="Calibri"/>
            </a:rPr>
            <a:t>ongoing</a:t>
          </a:r>
          <a:endParaRPr lang="en-GB" sz="2800" i="0" dirty="0">
            <a:solidFill>
              <a:schemeClr val="tx1"/>
            </a:solidFill>
            <a:effectLst/>
            <a:latin typeface="Calibri"/>
            <a:ea typeface="+mn-ea"/>
            <a:cs typeface="Calibri"/>
          </a:endParaRPr>
        </a:p>
      </dgm:t>
    </dgm:pt>
    <dgm:pt modelId="{D13FF822-9710-432C-A7D0-C0FAC8B4D5EC}" type="sibTrans" cxnId="{66576E2F-A03D-4C75-8890-8E27B154092F}">
      <dgm:prSet/>
      <dgm:spPr>
        <a:xfrm>
          <a:off x="-5636023" y="-862915"/>
          <a:ext cx="6711383" cy="6711383"/>
        </a:xfrm>
        <a:prstGeom prst="blockArc">
          <a:avLst>
            <a:gd name="adj1" fmla="val 18900000"/>
            <a:gd name="adj2" fmla="val 2700000"/>
            <a:gd name="adj3" fmla="val 322"/>
          </a:avLst>
        </a:prstGeom>
      </dgm:spPr>
      <dgm:t>
        <a:bodyPr/>
        <a:lstStyle/>
        <a:p>
          <a:endParaRPr lang="en-US" sz="4000">
            <a:effectLst/>
          </a:endParaRPr>
        </a:p>
      </dgm:t>
    </dgm:pt>
    <dgm:pt modelId="{E7723107-58D8-478A-98C5-F8E7C938892D}" type="parTrans" cxnId="{66576E2F-A03D-4C75-8890-8E27B154092F}">
      <dgm:prSet/>
      <dgm:spPr/>
      <dgm:t>
        <a:bodyPr/>
        <a:lstStyle/>
        <a:p>
          <a:endParaRPr lang="en-US" sz="4000">
            <a:effectLst/>
          </a:endParaRPr>
        </a:p>
      </dgm:t>
    </dgm:pt>
    <dgm:pt modelId="{631A6572-3F76-4F54-A568-F0A594106E18}" type="pres">
      <dgm:prSet presAssocID="{116F3E90-39C9-4365-BF39-B0FEEB5E1B3D}" presName="Name0" presStyleCnt="0">
        <dgm:presLayoutVars>
          <dgm:chMax val="7"/>
          <dgm:chPref val="7"/>
          <dgm:dir/>
        </dgm:presLayoutVars>
      </dgm:prSet>
      <dgm:spPr/>
    </dgm:pt>
    <dgm:pt modelId="{0E24DC37-5163-4EF8-A9FA-43CB4540D13E}" type="pres">
      <dgm:prSet presAssocID="{116F3E90-39C9-4365-BF39-B0FEEB5E1B3D}" presName="Name1" presStyleCnt="0"/>
      <dgm:spPr/>
    </dgm:pt>
    <dgm:pt modelId="{2C572EE9-5534-4D8A-B483-CF648E72310E}" type="pres">
      <dgm:prSet presAssocID="{116F3E90-39C9-4365-BF39-B0FEEB5E1B3D}" presName="cycle" presStyleCnt="0"/>
      <dgm:spPr/>
    </dgm:pt>
    <dgm:pt modelId="{4C21E2FF-8BB6-4D18-A45B-27D21F220F8B}" type="pres">
      <dgm:prSet presAssocID="{116F3E90-39C9-4365-BF39-B0FEEB5E1B3D}" presName="srcNode" presStyleLbl="node1" presStyleIdx="0" presStyleCnt="4"/>
      <dgm:spPr/>
    </dgm:pt>
    <dgm:pt modelId="{BDAC18E9-3C0B-47FD-A453-E63A85F289DB}" type="pres">
      <dgm:prSet presAssocID="{116F3E90-39C9-4365-BF39-B0FEEB5E1B3D}" presName="conn" presStyleLbl="parChTrans1D2" presStyleIdx="0" presStyleCnt="1"/>
      <dgm:spPr/>
    </dgm:pt>
    <dgm:pt modelId="{CAE89EEF-93EA-426A-87C9-D99E027EA383}" type="pres">
      <dgm:prSet presAssocID="{116F3E90-39C9-4365-BF39-B0FEEB5E1B3D}" presName="extraNode" presStyleLbl="node1" presStyleIdx="0" presStyleCnt="4"/>
      <dgm:spPr/>
    </dgm:pt>
    <dgm:pt modelId="{2A912A85-6082-4C82-AD3A-F55D293CF637}" type="pres">
      <dgm:prSet presAssocID="{116F3E90-39C9-4365-BF39-B0FEEB5E1B3D}" presName="dstNode" presStyleLbl="node1" presStyleIdx="0" presStyleCnt="4"/>
      <dgm:spPr/>
    </dgm:pt>
    <dgm:pt modelId="{F2B7CF8E-2880-442B-A01F-2C98CB661DE2}" type="pres">
      <dgm:prSet presAssocID="{7AD2A7C0-DF45-4B0E-83A3-EC79B646BB31}" presName="text_1" presStyleLbl="node1" presStyleIdx="0" presStyleCnt="4" custScaleY="121002" custLinFactNeighborX="170" custLinFactNeighborY="-4338">
        <dgm:presLayoutVars>
          <dgm:bulletEnabled val="1"/>
        </dgm:presLayoutVars>
      </dgm:prSet>
      <dgm:spPr/>
    </dgm:pt>
    <dgm:pt modelId="{0AEFF996-5156-42DF-ADF0-E88C39A2EA0E}" type="pres">
      <dgm:prSet presAssocID="{7AD2A7C0-DF45-4B0E-83A3-EC79B646BB31}" presName="accent_1" presStyleCnt="0"/>
      <dgm:spPr/>
    </dgm:pt>
    <dgm:pt modelId="{47C543AA-8082-43BB-8A05-85BC2EE9B2E5}" type="pres">
      <dgm:prSet presAssocID="{7AD2A7C0-DF45-4B0E-83A3-EC79B646BB31}" presName="accentRepeatNode" presStyleLbl="solidFgAcc1" presStyleIdx="0" presStyleCnt="4" custLinFactNeighborX="737" custLinFactNeighborY="5313"/>
      <dgm:spPr>
        <a:xfrm>
          <a:off x="68800" y="421977"/>
          <a:ext cx="1246388" cy="1246388"/>
        </a:xfrm>
        <a:prstGeom prst="ellipse">
          <a:avLst/>
        </a:prstGeom>
      </dgm:spPr>
    </dgm:pt>
    <dgm:pt modelId="{0523CA2D-67E3-46E7-A773-C07296CD1682}" type="pres">
      <dgm:prSet presAssocID="{01E0C5FD-743D-4F88-8B82-7CB7B454A4D1}" presName="text_2" presStyleLbl="node1" presStyleIdx="1" presStyleCnt="4">
        <dgm:presLayoutVars>
          <dgm:bulletEnabled val="1"/>
        </dgm:presLayoutVars>
      </dgm:prSet>
      <dgm:spPr/>
    </dgm:pt>
    <dgm:pt modelId="{32DC75B6-5933-4DCA-8764-A162654CAC5F}" type="pres">
      <dgm:prSet presAssocID="{01E0C5FD-743D-4F88-8B82-7CB7B454A4D1}" presName="accent_2" presStyleCnt="0"/>
      <dgm:spPr/>
    </dgm:pt>
    <dgm:pt modelId="{3D3EA995-2AC9-471D-94E5-0A0C4B2B4536}" type="pres">
      <dgm:prSet presAssocID="{01E0C5FD-743D-4F88-8B82-7CB7B454A4D1}" presName="accentRepeatNode" presStyleLbl="solidFgAcc1" presStyleIdx="1" presStyleCnt="4" custLinFactNeighborX="-4751" custLinFactNeighborY="-139"/>
      <dgm:spPr>
        <a:xfrm>
          <a:off x="372034" y="1867849"/>
          <a:ext cx="1246388" cy="1246388"/>
        </a:xfrm>
        <a:prstGeom prst="ellipse">
          <a:avLst/>
        </a:prstGeom>
      </dgm:spPr>
    </dgm:pt>
    <dgm:pt modelId="{B5A5A6E3-FD60-4D50-A132-6C928870837E}" type="pres">
      <dgm:prSet presAssocID="{07F4FC29-F7E6-432F-BA35-15C32B0ED9F6}" presName="text_3" presStyleLbl="node1" presStyleIdx="2" presStyleCnt="4" custScaleX="100300" custScaleY="132759" custLinFactNeighborX="-676" custLinFactNeighborY="-4211">
        <dgm:presLayoutVars>
          <dgm:bulletEnabled val="1"/>
        </dgm:presLayoutVars>
      </dgm:prSet>
      <dgm:spPr/>
    </dgm:pt>
    <dgm:pt modelId="{D32C151D-EAE7-46E7-ACC8-3205BEB956FC}" type="pres">
      <dgm:prSet presAssocID="{07F4FC29-F7E6-432F-BA35-15C32B0ED9F6}" presName="accent_3" presStyleCnt="0"/>
      <dgm:spPr/>
    </dgm:pt>
    <dgm:pt modelId="{FDD901A7-0211-4D5A-A739-27C83C0A8302}" type="pres">
      <dgm:prSet presAssocID="{07F4FC29-F7E6-432F-BA35-15C32B0ED9F6}" presName="accentRepeatNode" presStyleLbl="solidFgAcc1" presStyleIdx="2" presStyleCnt="4" custScaleX="100001" custLinFactNeighborX="-12422" custLinFactNeighborY="2415"/>
      <dgm:spPr>
        <a:xfrm>
          <a:off x="68800" y="3365248"/>
          <a:ext cx="1246388" cy="1246388"/>
        </a:xfrm>
        <a:prstGeom prst="ellipse">
          <a:avLst/>
        </a:prstGeom>
      </dgm:spPr>
    </dgm:pt>
    <dgm:pt modelId="{96C97356-2559-4FA5-B7D1-C21BCC8844B8}" type="pres">
      <dgm:prSet presAssocID="{9FE831F3-D40D-456C-9B74-A8096A8F0C11}" presName="text_4" presStyleLbl="node1" presStyleIdx="3" presStyleCnt="4" custScaleX="100300" custScaleY="132759" custLinFactNeighborX="-676" custLinFactNeighborY="-4211">
        <dgm:presLayoutVars>
          <dgm:bulletEnabled val="1"/>
        </dgm:presLayoutVars>
      </dgm:prSet>
      <dgm:spPr/>
    </dgm:pt>
    <dgm:pt modelId="{445C03E4-1A01-46BA-AF02-B9E70A2B2855}" type="pres">
      <dgm:prSet presAssocID="{9FE831F3-D40D-456C-9B74-A8096A8F0C11}" presName="accent_4" presStyleCnt="0"/>
      <dgm:spPr/>
    </dgm:pt>
    <dgm:pt modelId="{2A1645D1-943C-4E8F-A9C8-EED3178A6BEB}" type="pres">
      <dgm:prSet presAssocID="{9FE831F3-D40D-456C-9B74-A8096A8F0C11}" presName="accentRepeatNode" presStyleLbl="solidFgAcc1" presStyleIdx="3" presStyleCnt="4"/>
      <dgm:spPr>
        <a:xfrm>
          <a:off x="68800" y="3365248"/>
          <a:ext cx="1246388" cy="1246388"/>
        </a:xfrm>
        <a:prstGeom prst="ellipse">
          <a:avLst/>
        </a:prstGeom>
      </dgm:spPr>
    </dgm:pt>
  </dgm:ptLst>
  <dgm:cxnLst>
    <dgm:cxn modelId="{A460D408-D89F-4F9A-8C74-DFBB223B65F6}" type="presOf" srcId="{07F4FC29-F7E6-432F-BA35-15C32B0ED9F6}" destId="{B5A5A6E3-FD60-4D50-A132-6C928870837E}" srcOrd="0" destOrd="0" presId="urn:microsoft.com/office/officeart/2008/layout/VerticalCurvedList"/>
    <dgm:cxn modelId="{3698EA0E-32BC-4A23-B7EC-CAB225AA31D6}" type="presOf" srcId="{9FE831F3-D40D-456C-9B74-A8096A8F0C11}" destId="{96C97356-2559-4FA5-B7D1-C21BCC8844B8}" srcOrd="0" destOrd="0" presId="urn:microsoft.com/office/officeart/2008/layout/VerticalCurvedList"/>
    <dgm:cxn modelId="{8764B01B-3658-44E8-BBCB-06AB56A15F9C}" srcId="{116F3E90-39C9-4365-BF39-B0FEEB5E1B3D}" destId="{01E0C5FD-743D-4F88-8B82-7CB7B454A4D1}" srcOrd="1" destOrd="0" parTransId="{1D7C0A16-0432-48B6-A297-C29ACFE9CF30}" sibTransId="{EBB6E8ED-DEEE-493C-AACC-50CCC4201B24}"/>
    <dgm:cxn modelId="{66576E2F-A03D-4C75-8890-8E27B154092F}" srcId="{116F3E90-39C9-4365-BF39-B0FEEB5E1B3D}" destId="{7AD2A7C0-DF45-4B0E-83A3-EC79B646BB31}" srcOrd="0" destOrd="0" parTransId="{E7723107-58D8-478A-98C5-F8E7C938892D}" sibTransId="{D13FF822-9710-432C-A7D0-C0FAC8B4D5EC}"/>
    <dgm:cxn modelId="{934D9773-3E1C-4A20-8285-D4E65957F928}" srcId="{116F3E90-39C9-4365-BF39-B0FEEB5E1B3D}" destId="{9FE831F3-D40D-456C-9B74-A8096A8F0C11}" srcOrd="3" destOrd="0" parTransId="{B6D72B05-0CA3-459C-9AE8-DB804FDD6686}" sibTransId="{9241220B-A95D-47BA-B98A-2FE0D806284B}"/>
    <dgm:cxn modelId="{E5B7C155-A217-4F26-8BE9-2751F7F35663}" srcId="{116F3E90-39C9-4365-BF39-B0FEEB5E1B3D}" destId="{07F4FC29-F7E6-432F-BA35-15C32B0ED9F6}" srcOrd="2" destOrd="0" parTransId="{C1C20A82-281C-47AA-93B2-7E987CAE3179}" sibTransId="{707D1802-9973-4845-9A8B-D02CAB423309}"/>
    <dgm:cxn modelId="{9C1A6059-23A2-4E9C-90D1-EFC8DDF20BEB}" type="presOf" srcId="{D13FF822-9710-432C-A7D0-C0FAC8B4D5EC}" destId="{BDAC18E9-3C0B-47FD-A453-E63A85F289DB}" srcOrd="0" destOrd="0" presId="urn:microsoft.com/office/officeart/2008/layout/VerticalCurvedList"/>
    <dgm:cxn modelId="{5F3998B7-567E-4EFF-98AD-2B4E019E77D5}" type="presOf" srcId="{7AD2A7C0-DF45-4B0E-83A3-EC79B646BB31}" destId="{F2B7CF8E-2880-442B-A01F-2C98CB661DE2}" srcOrd="0" destOrd="0" presId="urn:microsoft.com/office/officeart/2008/layout/VerticalCurvedList"/>
    <dgm:cxn modelId="{1147CECD-B52B-47C3-9641-EB9528BD46DF}" type="presOf" srcId="{116F3E90-39C9-4365-BF39-B0FEEB5E1B3D}" destId="{631A6572-3F76-4F54-A568-F0A594106E18}" srcOrd="0" destOrd="0" presId="urn:microsoft.com/office/officeart/2008/layout/VerticalCurvedList"/>
    <dgm:cxn modelId="{3D6637F0-ACDC-43A2-8AB5-7C9C40C7B36D}" type="presOf" srcId="{01E0C5FD-743D-4F88-8B82-7CB7B454A4D1}" destId="{0523CA2D-67E3-46E7-A773-C07296CD1682}" srcOrd="0" destOrd="0" presId="urn:microsoft.com/office/officeart/2008/layout/VerticalCurvedList"/>
    <dgm:cxn modelId="{F83E21E7-F709-4141-A472-79E82AF9CACE}" type="presParOf" srcId="{631A6572-3F76-4F54-A568-F0A594106E18}" destId="{0E24DC37-5163-4EF8-A9FA-43CB4540D13E}" srcOrd="0" destOrd="0" presId="urn:microsoft.com/office/officeart/2008/layout/VerticalCurvedList"/>
    <dgm:cxn modelId="{90589F53-1DC4-4FED-8C14-481C1CD9D568}" type="presParOf" srcId="{0E24DC37-5163-4EF8-A9FA-43CB4540D13E}" destId="{2C572EE9-5534-4D8A-B483-CF648E72310E}" srcOrd="0" destOrd="0" presId="urn:microsoft.com/office/officeart/2008/layout/VerticalCurvedList"/>
    <dgm:cxn modelId="{1D08490B-C9BF-4CF7-83A2-B0C23D14B67F}" type="presParOf" srcId="{2C572EE9-5534-4D8A-B483-CF648E72310E}" destId="{4C21E2FF-8BB6-4D18-A45B-27D21F220F8B}" srcOrd="0" destOrd="0" presId="urn:microsoft.com/office/officeart/2008/layout/VerticalCurvedList"/>
    <dgm:cxn modelId="{ED15C279-3FF7-45A3-9005-E4CF147889AE}" type="presParOf" srcId="{2C572EE9-5534-4D8A-B483-CF648E72310E}" destId="{BDAC18E9-3C0B-47FD-A453-E63A85F289DB}" srcOrd="1" destOrd="0" presId="urn:microsoft.com/office/officeart/2008/layout/VerticalCurvedList"/>
    <dgm:cxn modelId="{F0C90DC5-B7B5-4595-AC7A-9D0C41D22BA0}" type="presParOf" srcId="{2C572EE9-5534-4D8A-B483-CF648E72310E}" destId="{CAE89EEF-93EA-426A-87C9-D99E027EA383}" srcOrd="2" destOrd="0" presId="urn:microsoft.com/office/officeart/2008/layout/VerticalCurvedList"/>
    <dgm:cxn modelId="{967FCC86-5F6C-4EF1-8F8B-556205D6D2EF}" type="presParOf" srcId="{2C572EE9-5534-4D8A-B483-CF648E72310E}" destId="{2A912A85-6082-4C82-AD3A-F55D293CF637}" srcOrd="3" destOrd="0" presId="urn:microsoft.com/office/officeart/2008/layout/VerticalCurvedList"/>
    <dgm:cxn modelId="{E0888C2D-8ABA-4059-ACA0-93DC998FE4B1}" type="presParOf" srcId="{0E24DC37-5163-4EF8-A9FA-43CB4540D13E}" destId="{F2B7CF8E-2880-442B-A01F-2C98CB661DE2}" srcOrd="1" destOrd="0" presId="urn:microsoft.com/office/officeart/2008/layout/VerticalCurvedList"/>
    <dgm:cxn modelId="{87DDC245-D88C-44F3-B1E6-814E8B4E27A4}" type="presParOf" srcId="{0E24DC37-5163-4EF8-A9FA-43CB4540D13E}" destId="{0AEFF996-5156-42DF-ADF0-E88C39A2EA0E}" srcOrd="2" destOrd="0" presId="urn:microsoft.com/office/officeart/2008/layout/VerticalCurvedList"/>
    <dgm:cxn modelId="{19A5E5F9-F62B-454A-95FF-A1428FCB6FE5}" type="presParOf" srcId="{0AEFF996-5156-42DF-ADF0-E88C39A2EA0E}" destId="{47C543AA-8082-43BB-8A05-85BC2EE9B2E5}" srcOrd="0" destOrd="0" presId="urn:microsoft.com/office/officeart/2008/layout/VerticalCurvedList"/>
    <dgm:cxn modelId="{7E1D1C28-E8ED-4F82-BA02-97732262FFDB}" type="presParOf" srcId="{0E24DC37-5163-4EF8-A9FA-43CB4540D13E}" destId="{0523CA2D-67E3-46E7-A773-C07296CD1682}" srcOrd="3" destOrd="0" presId="urn:microsoft.com/office/officeart/2008/layout/VerticalCurvedList"/>
    <dgm:cxn modelId="{8E9378F4-29F1-4031-9679-1C71034CF9AB}" type="presParOf" srcId="{0E24DC37-5163-4EF8-A9FA-43CB4540D13E}" destId="{32DC75B6-5933-4DCA-8764-A162654CAC5F}" srcOrd="4" destOrd="0" presId="urn:microsoft.com/office/officeart/2008/layout/VerticalCurvedList"/>
    <dgm:cxn modelId="{551FB1FC-4E96-4829-B399-AD53577DCA18}" type="presParOf" srcId="{32DC75B6-5933-4DCA-8764-A162654CAC5F}" destId="{3D3EA995-2AC9-471D-94E5-0A0C4B2B4536}" srcOrd="0" destOrd="0" presId="urn:microsoft.com/office/officeart/2008/layout/VerticalCurvedList"/>
    <dgm:cxn modelId="{42C90882-A478-4726-AD31-4C3620DFE0F0}" type="presParOf" srcId="{0E24DC37-5163-4EF8-A9FA-43CB4540D13E}" destId="{B5A5A6E3-FD60-4D50-A132-6C928870837E}" srcOrd="5" destOrd="0" presId="urn:microsoft.com/office/officeart/2008/layout/VerticalCurvedList"/>
    <dgm:cxn modelId="{7173EEED-74C7-4AC5-A8A8-2E8237A23993}" type="presParOf" srcId="{0E24DC37-5163-4EF8-A9FA-43CB4540D13E}" destId="{D32C151D-EAE7-46E7-ACC8-3205BEB956FC}" srcOrd="6" destOrd="0" presId="urn:microsoft.com/office/officeart/2008/layout/VerticalCurvedList"/>
    <dgm:cxn modelId="{4FD779DD-2B4E-46D7-95D4-13CFF7AA5FB3}" type="presParOf" srcId="{D32C151D-EAE7-46E7-ACC8-3205BEB956FC}" destId="{FDD901A7-0211-4D5A-A739-27C83C0A8302}" srcOrd="0" destOrd="0" presId="urn:microsoft.com/office/officeart/2008/layout/VerticalCurvedList"/>
    <dgm:cxn modelId="{FE331691-7BE3-49E3-B3C6-9BAB5F9BF5CC}" type="presParOf" srcId="{0E24DC37-5163-4EF8-A9FA-43CB4540D13E}" destId="{96C97356-2559-4FA5-B7D1-C21BCC8844B8}" srcOrd="7" destOrd="0" presId="urn:microsoft.com/office/officeart/2008/layout/VerticalCurvedList"/>
    <dgm:cxn modelId="{3BD8029C-FA97-4168-AE67-ADC94ABDFCEF}" type="presParOf" srcId="{0E24DC37-5163-4EF8-A9FA-43CB4540D13E}" destId="{445C03E4-1A01-46BA-AF02-B9E70A2B2855}" srcOrd="8" destOrd="0" presId="urn:microsoft.com/office/officeart/2008/layout/VerticalCurvedList"/>
    <dgm:cxn modelId="{E92B39E4-C1AC-470A-B48B-5A85CD1775CD}" type="presParOf" srcId="{445C03E4-1A01-46BA-AF02-B9E70A2B2855}" destId="{2A1645D1-943C-4E8F-A9C8-EED3178A6BE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9B3BEC-3F10-49E1-B2B5-11D93BE1E884}"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n-US"/>
        </a:p>
      </dgm:t>
    </dgm:pt>
    <dgm:pt modelId="{5C056AAF-9762-4980-B254-AB0772AEDA9E}">
      <dgm:prSet phldrT="[Text]" custT="1"/>
      <dgm:spPr/>
      <dgm:t>
        <a:bodyPr/>
        <a:lstStyle/>
        <a:p>
          <a:r>
            <a:rPr lang="en-US" sz="2400" kern="1200" dirty="0">
              <a:latin typeface="Arial" panose="020B0604020202020204" pitchFamily="34" charset="0"/>
              <a:ea typeface="+mn-ea"/>
              <a:cs typeface="Arial" panose="020B0604020202020204" pitchFamily="34" charset="0"/>
            </a:rPr>
            <a:t>Join forces for a </a:t>
          </a:r>
          <a:r>
            <a:rPr lang="en-US" sz="2400" b="1" kern="1200" dirty="0">
              <a:latin typeface="Arial" panose="020B0604020202020204" pitchFamily="34" charset="0"/>
              <a:ea typeface="+mn-ea"/>
              <a:cs typeface="Arial" panose="020B0604020202020204" pitchFamily="34" charset="0"/>
            </a:rPr>
            <a:t>transformational change </a:t>
          </a:r>
          <a:r>
            <a:rPr lang="en-US" sz="2400" kern="1200" dirty="0">
              <a:latin typeface="Arial" panose="020B0604020202020204" pitchFamily="34" charset="0"/>
              <a:ea typeface="+mn-ea"/>
              <a:cs typeface="Arial" panose="020B0604020202020204" pitchFamily="34" charset="0"/>
            </a:rPr>
            <a:t>for a healthy ocean and waters</a:t>
          </a:r>
        </a:p>
      </dgm:t>
    </dgm:pt>
    <dgm:pt modelId="{3231CEBB-7799-4D4F-9FC7-0C85DE5CACD0}" type="parTrans" cxnId="{7CED3AE5-5E28-41E7-921F-D3BFD8AF1683}">
      <dgm:prSet/>
      <dgm:spPr/>
      <dgm:t>
        <a:bodyPr/>
        <a:lstStyle/>
        <a:p>
          <a:endParaRPr lang="en-US">
            <a:solidFill>
              <a:srgbClr val="0000CC"/>
            </a:solidFill>
          </a:endParaRPr>
        </a:p>
      </dgm:t>
    </dgm:pt>
    <dgm:pt modelId="{B43AEDBD-D2BC-4B62-8F28-8C5193B048FA}" type="sibTrans" cxnId="{7CED3AE5-5E28-41E7-921F-D3BFD8AF1683}">
      <dgm:prSet/>
      <dgm:spPr/>
      <dgm:t>
        <a:bodyPr/>
        <a:lstStyle/>
        <a:p>
          <a:endParaRPr lang="en-US">
            <a:solidFill>
              <a:srgbClr val="0000CC"/>
            </a:solidFill>
          </a:endParaRPr>
        </a:p>
      </dgm:t>
    </dgm:pt>
    <dgm:pt modelId="{93A69203-002F-4734-A957-BA39BFB2CAAA}">
      <dgm:prSet phldrT="[Text]" custT="1"/>
      <dgm:spPr/>
      <dgm:t>
        <a:bodyPr/>
        <a:lstStyle/>
        <a:p>
          <a:r>
            <a:rPr lang="en-US" sz="2400" kern="1200" dirty="0">
              <a:latin typeface="Arial" panose="020B0604020202020204" pitchFamily="34" charset="0"/>
              <a:ea typeface="+mn-ea"/>
              <a:cs typeface="Arial" panose="020B0604020202020204" pitchFamily="34" charset="0"/>
            </a:rPr>
            <a:t>A </a:t>
          </a:r>
          <a:r>
            <a:rPr lang="en-US" sz="2400" b="1" kern="1200" dirty="0">
              <a:latin typeface="Arial" panose="020B0604020202020204" pitchFamily="34" charset="0"/>
              <a:ea typeface="+mn-ea"/>
              <a:cs typeface="Arial" panose="020B0604020202020204" pitchFamily="34" charset="0"/>
            </a:rPr>
            <a:t>simple</a:t>
          </a:r>
          <a:r>
            <a:rPr lang="en-US" sz="2400" kern="1200" dirty="0">
              <a:latin typeface="Arial" panose="020B0604020202020204" pitchFamily="34" charset="0"/>
              <a:ea typeface="+mn-ea"/>
              <a:cs typeface="Arial" panose="020B0604020202020204" pitchFamily="34" charset="0"/>
            </a:rPr>
            <a:t>, </a:t>
          </a:r>
          <a:r>
            <a:rPr lang="en-US" sz="2400" b="1" i="0" kern="1200" dirty="0">
              <a:latin typeface="Arial" panose="020B0604020202020204" pitchFamily="34" charset="0"/>
              <a:ea typeface="+mn-ea"/>
              <a:cs typeface="Arial" panose="020B0604020202020204" pitchFamily="34" charset="0"/>
            </a:rPr>
            <a:t>inclusive, efficient</a:t>
          </a:r>
          <a:r>
            <a:rPr lang="en-US" sz="2400" kern="1200" dirty="0">
              <a:latin typeface="Arial" panose="020B0604020202020204" pitchFamily="34" charset="0"/>
              <a:ea typeface="+mn-ea"/>
              <a:cs typeface="Arial" panose="020B0604020202020204" pitchFamily="34" charset="0"/>
            </a:rPr>
            <a:t> and </a:t>
          </a:r>
          <a:r>
            <a:rPr lang="en-US" sz="2400" b="1" kern="1200" dirty="0">
              <a:latin typeface="Arial" panose="020B0604020202020204" pitchFamily="34" charset="0"/>
              <a:ea typeface="+mn-ea"/>
              <a:cs typeface="Arial" panose="020B0604020202020204" pitchFamily="34" charset="0"/>
            </a:rPr>
            <a:t>inspirational </a:t>
          </a:r>
          <a:r>
            <a:rPr lang="en-US" sz="2400" kern="1200" dirty="0">
              <a:latin typeface="Arial" panose="020B0604020202020204" pitchFamily="34" charset="0"/>
              <a:ea typeface="+mn-ea"/>
              <a:cs typeface="Arial" panose="020B0604020202020204" pitchFamily="34" charset="0"/>
            </a:rPr>
            <a:t>framework to enhance cooperation to deliver </a:t>
          </a:r>
          <a:r>
            <a:rPr lang="en-US" sz="2400" b="1" kern="1200" dirty="0">
              <a:latin typeface="Arial" panose="020B0604020202020204" pitchFamily="34" charset="0"/>
              <a:ea typeface="+mn-ea"/>
              <a:cs typeface="Arial" panose="020B0604020202020204" pitchFamily="34" charset="0"/>
            </a:rPr>
            <a:t>on Mission objectives</a:t>
          </a:r>
        </a:p>
      </dgm:t>
    </dgm:pt>
    <dgm:pt modelId="{7144C5A1-A376-4455-8D27-06DBF916EB1C}" type="parTrans" cxnId="{24AD2F43-05DA-4CC1-9ACE-22CFFA2DEF81}">
      <dgm:prSet/>
      <dgm:spPr/>
      <dgm:t>
        <a:bodyPr/>
        <a:lstStyle/>
        <a:p>
          <a:endParaRPr lang="en-US">
            <a:solidFill>
              <a:srgbClr val="0000CC"/>
            </a:solidFill>
          </a:endParaRPr>
        </a:p>
      </dgm:t>
    </dgm:pt>
    <dgm:pt modelId="{ADD798C4-BAA6-4A27-9738-147813D2FD35}" type="sibTrans" cxnId="{24AD2F43-05DA-4CC1-9ACE-22CFFA2DEF81}">
      <dgm:prSet/>
      <dgm:spPr/>
      <dgm:t>
        <a:bodyPr/>
        <a:lstStyle/>
        <a:p>
          <a:endParaRPr lang="en-US">
            <a:solidFill>
              <a:srgbClr val="0000CC"/>
            </a:solidFill>
          </a:endParaRPr>
        </a:p>
      </dgm:t>
    </dgm:pt>
    <dgm:pt modelId="{074FD813-424F-41BA-97C1-F38AD8DEEB97}">
      <dgm:prSet phldrT="[Text]" custT="1"/>
      <dgm:spPr/>
      <dgm:t>
        <a:bodyPr/>
        <a:lstStyle/>
        <a:p>
          <a:r>
            <a:rPr lang="en-US" sz="2400" b="1" kern="1200" dirty="0">
              <a:latin typeface="Arial" panose="020B0604020202020204" pitchFamily="34" charset="0"/>
              <a:ea typeface="+mn-ea"/>
              <a:cs typeface="Arial" panose="020B0604020202020204" pitchFamily="34" charset="0"/>
            </a:rPr>
            <a:t>Open</a:t>
          </a:r>
          <a:r>
            <a:rPr lang="en-US" sz="2400" kern="1200" dirty="0">
              <a:latin typeface="Arial" panose="020B0604020202020204" pitchFamily="34" charset="0"/>
              <a:ea typeface="+mn-ea"/>
              <a:cs typeface="Arial" panose="020B0604020202020204" pitchFamily="34" charset="0"/>
            </a:rPr>
            <a:t> to any (public or private) interested parties</a:t>
          </a:r>
          <a:endParaRPr lang="en-US" sz="2400" b="1" kern="1200" dirty="0">
            <a:latin typeface="Arial" panose="020B0604020202020204" pitchFamily="34" charset="0"/>
            <a:ea typeface="+mn-ea"/>
            <a:cs typeface="Arial" panose="020B0604020202020204" pitchFamily="34" charset="0"/>
          </a:endParaRPr>
        </a:p>
      </dgm:t>
    </dgm:pt>
    <dgm:pt modelId="{6C21E357-561B-4DA3-81C6-7102D9E26E27}" type="parTrans" cxnId="{4708B754-E725-4F30-9E78-2AEB7C0ED915}">
      <dgm:prSet/>
      <dgm:spPr/>
      <dgm:t>
        <a:bodyPr/>
        <a:lstStyle/>
        <a:p>
          <a:endParaRPr lang="en-US">
            <a:solidFill>
              <a:srgbClr val="0000CC"/>
            </a:solidFill>
          </a:endParaRPr>
        </a:p>
      </dgm:t>
    </dgm:pt>
    <dgm:pt modelId="{B1865745-B1D5-4940-B4A8-0339A3EA04B1}" type="sibTrans" cxnId="{4708B754-E725-4F30-9E78-2AEB7C0ED915}">
      <dgm:prSet/>
      <dgm:spPr/>
      <dgm:t>
        <a:bodyPr/>
        <a:lstStyle/>
        <a:p>
          <a:endParaRPr lang="en-US">
            <a:solidFill>
              <a:srgbClr val="0000CC"/>
            </a:solidFill>
          </a:endParaRPr>
        </a:p>
      </dgm:t>
    </dgm:pt>
    <dgm:pt modelId="{AE36C4A1-F257-41A1-9370-31D95755D391}" type="pres">
      <dgm:prSet presAssocID="{779B3BEC-3F10-49E1-B2B5-11D93BE1E884}" presName="Name0" presStyleCnt="0">
        <dgm:presLayoutVars>
          <dgm:chMax val="7"/>
          <dgm:chPref val="7"/>
          <dgm:dir/>
        </dgm:presLayoutVars>
      </dgm:prSet>
      <dgm:spPr/>
    </dgm:pt>
    <dgm:pt modelId="{2C8383E3-EF97-4709-992B-CA9093A9FCA8}" type="pres">
      <dgm:prSet presAssocID="{779B3BEC-3F10-49E1-B2B5-11D93BE1E884}" presName="Name1" presStyleCnt="0"/>
      <dgm:spPr/>
    </dgm:pt>
    <dgm:pt modelId="{BD7A193E-672E-4F23-851E-665DBA594471}" type="pres">
      <dgm:prSet presAssocID="{779B3BEC-3F10-49E1-B2B5-11D93BE1E884}" presName="cycle" presStyleCnt="0"/>
      <dgm:spPr/>
    </dgm:pt>
    <dgm:pt modelId="{FE23F191-D3A7-453D-85D8-42AA94E1E976}" type="pres">
      <dgm:prSet presAssocID="{779B3BEC-3F10-49E1-B2B5-11D93BE1E884}" presName="srcNode" presStyleLbl="node1" presStyleIdx="0" presStyleCnt="3"/>
      <dgm:spPr/>
    </dgm:pt>
    <dgm:pt modelId="{12615F13-7872-4672-AF57-8B8B97443122}" type="pres">
      <dgm:prSet presAssocID="{779B3BEC-3F10-49E1-B2B5-11D93BE1E884}" presName="conn" presStyleLbl="parChTrans1D2" presStyleIdx="0" presStyleCnt="1" custScaleX="131003" custScaleY="38121" custLinFactNeighborX="17175" custLinFactNeighborY="1647"/>
      <dgm:spPr/>
    </dgm:pt>
    <dgm:pt modelId="{EA5A6598-6A13-42F8-9EA2-6FD064B18D60}" type="pres">
      <dgm:prSet presAssocID="{779B3BEC-3F10-49E1-B2B5-11D93BE1E884}" presName="extraNode" presStyleLbl="node1" presStyleIdx="0" presStyleCnt="3"/>
      <dgm:spPr/>
    </dgm:pt>
    <dgm:pt modelId="{16F5D659-1F22-4796-98B6-7A82B81CA164}" type="pres">
      <dgm:prSet presAssocID="{779B3BEC-3F10-49E1-B2B5-11D93BE1E884}" presName="dstNode" presStyleLbl="node1" presStyleIdx="0" presStyleCnt="3"/>
      <dgm:spPr/>
    </dgm:pt>
    <dgm:pt modelId="{F124E6BA-CAD3-4318-AA47-5401D983F803}" type="pres">
      <dgm:prSet presAssocID="{5C056AAF-9762-4980-B254-AB0772AEDA9E}" presName="text_1" presStyleLbl="node1" presStyleIdx="0" presStyleCnt="3" custScaleX="93234" custLinFactNeighborX="-2411" custLinFactNeighborY="-1995">
        <dgm:presLayoutVars>
          <dgm:bulletEnabled val="1"/>
        </dgm:presLayoutVars>
      </dgm:prSet>
      <dgm:spPr/>
    </dgm:pt>
    <dgm:pt modelId="{27AAAFED-8D7B-47C3-B30E-48655924E82B}" type="pres">
      <dgm:prSet presAssocID="{5C056AAF-9762-4980-B254-AB0772AEDA9E}" presName="accent_1" presStyleCnt="0"/>
      <dgm:spPr/>
    </dgm:pt>
    <dgm:pt modelId="{75D8A97C-5386-4DAE-A73F-F1719A7D721D}" type="pres">
      <dgm:prSet presAssocID="{5C056AAF-9762-4980-B254-AB0772AEDA9E}" presName="accentRepeatNode" presStyleLbl="solidFgAcc1" presStyleIdx="0" presStyleCnt="3" custScaleX="36173" custScaleY="25133" custLinFactNeighborX="118" custLinFactNeighborY="-2591"/>
      <dgm:spPr/>
    </dgm:pt>
    <dgm:pt modelId="{4B0647D4-4E12-4C2E-9C18-07DBF7B753AC}" type="pres">
      <dgm:prSet presAssocID="{93A69203-002F-4734-A957-BA39BFB2CAAA}" presName="text_2" presStyleLbl="node1" presStyleIdx="1" presStyleCnt="3" custScaleX="87693" custLinFactNeighborX="4703" custLinFactNeighborY="-37409">
        <dgm:presLayoutVars>
          <dgm:bulletEnabled val="1"/>
        </dgm:presLayoutVars>
      </dgm:prSet>
      <dgm:spPr/>
    </dgm:pt>
    <dgm:pt modelId="{687CC16A-3820-460A-9BDE-0AFEA4EF5237}" type="pres">
      <dgm:prSet presAssocID="{93A69203-002F-4734-A957-BA39BFB2CAAA}" presName="accent_2" presStyleCnt="0"/>
      <dgm:spPr/>
    </dgm:pt>
    <dgm:pt modelId="{01DAD8BD-1C0B-4FEF-B105-8A591FD58FA1}" type="pres">
      <dgm:prSet presAssocID="{93A69203-002F-4734-A957-BA39BFB2CAAA}" presName="accentRepeatNode" presStyleLbl="solidFgAcc1" presStyleIdx="1" presStyleCnt="3" custFlipHor="1" custScaleX="78617" custScaleY="76673" custLinFactNeighborX="87166" custLinFactNeighborY="-31591"/>
      <dgm:spPr/>
    </dgm:pt>
    <dgm:pt modelId="{3BCEA84A-9353-49EF-832A-C5FA4550A0B7}" type="pres">
      <dgm:prSet presAssocID="{074FD813-424F-41BA-97C1-F38AD8DEEB97}" presName="text_3" presStyleLbl="node1" presStyleIdx="2" presStyleCnt="3" custScaleX="96504" custLinFactNeighborX="-3599" custLinFactNeighborY="-64921">
        <dgm:presLayoutVars>
          <dgm:bulletEnabled val="1"/>
        </dgm:presLayoutVars>
      </dgm:prSet>
      <dgm:spPr/>
    </dgm:pt>
    <dgm:pt modelId="{D8D3B986-2942-4918-9354-62F423D93977}" type="pres">
      <dgm:prSet presAssocID="{074FD813-424F-41BA-97C1-F38AD8DEEB97}" presName="accent_3" presStyleCnt="0"/>
      <dgm:spPr/>
    </dgm:pt>
    <dgm:pt modelId="{92A8F54F-FA3E-421D-8A6F-A5AD6168DCED}" type="pres">
      <dgm:prSet presAssocID="{074FD813-424F-41BA-97C1-F38AD8DEEB97}" presName="accentRepeatNode" presStyleLbl="solidFgAcc1" presStyleIdx="2" presStyleCnt="3" custFlipHor="1" custScaleX="45424" custScaleY="33749" custLinFactNeighborX="-24047" custLinFactNeighborY="-41447"/>
      <dgm:spPr/>
    </dgm:pt>
  </dgm:ptLst>
  <dgm:cxnLst>
    <dgm:cxn modelId="{C7346211-4EBF-4647-8272-1D571ECC30CC}" type="presOf" srcId="{5C056AAF-9762-4980-B254-AB0772AEDA9E}" destId="{F124E6BA-CAD3-4318-AA47-5401D983F803}" srcOrd="0" destOrd="0" presId="urn:microsoft.com/office/officeart/2008/layout/VerticalCurvedList"/>
    <dgm:cxn modelId="{63A8A430-9760-403E-AB6A-B59D72B62CF0}" type="presOf" srcId="{074FD813-424F-41BA-97C1-F38AD8DEEB97}" destId="{3BCEA84A-9353-49EF-832A-C5FA4550A0B7}" srcOrd="0" destOrd="0" presId="urn:microsoft.com/office/officeart/2008/layout/VerticalCurvedList"/>
    <dgm:cxn modelId="{24AD2F43-05DA-4CC1-9ACE-22CFFA2DEF81}" srcId="{779B3BEC-3F10-49E1-B2B5-11D93BE1E884}" destId="{93A69203-002F-4734-A957-BA39BFB2CAAA}" srcOrd="1" destOrd="0" parTransId="{7144C5A1-A376-4455-8D27-06DBF916EB1C}" sibTransId="{ADD798C4-BAA6-4A27-9738-147813D2FD35}"/>
    <dgm:cxn modelId="{B7F0E470-55F5-4B4B-8F03-9BF5F4E762D4}" type="presOf" srcId="{779B3BEC-3F10-49E1-B2B5-11D93BE1E884}" destId="{AE36C4A1-F257-41A1-9370-31D95755D391}" srcOrd="0" destOrd="0" presId="urn:microsoft.com/office/officeart/2008/layout/VerticalCurvedList"/>
    <dgm:cxn modelId="{C6E84171-CEA0-4680-A63D-A18E14E6DB6B}" type="presOf" srcId="{B43AEDBD-D2BC-4B62-8F28-8C5193B048FA}" destId="{12615F13-7872-4672-AF57-8B8B97443122}" srcOrd="0" destOrd="0" presId="urn:microsoft.com/office/officeart/2008/layout/VerticalCurvedList"/>
    <dgm:cxn modelId="{4708B754-E725-4F30-9E78-2AEB7C0ED915}" srcId="{779B3BEC-3F10-49E1-B2B5-11D93BE1E884}" destId="{074FD813-424F-41BA-97C1-F38AD8DEEB97}" srcOrd="2" destOrd="0" parTransId="{6C21E357-561B-4DA3-81C6-7102D9E26E27}" sibTransId="{B1865745-B1D5-4940-B4A8-0339A3EA04B1}"/>
    <dgm:cxn modelId="{31409AC4-2DF9-42F2-B42C-9CA9715C89DF}" type="presOf" srcId="{93A69203-002F-4734-A957-BA39BFB2CAAA}" destId="{4B0647D4-4E12-4C2E-9C18-07DBF7B753AC}" srcOrd="0" destOrd="0" presId="urn:microsoft.com/office/officeart/2008/layout/VerticalCurvedList"/>
    <dgm:cxn modelId="{7CED3AE5-5E28-41E7-921F-D3BFD8AF1683}" srcId="{779B3BEC-3F10-49E1-B2B5-11D93BE1E884}" destId="{5C056AAF-9762-4980-B254-AB0772AEDA9E}" srcOrd="0" destOrd="0" parTransId="{3231CEBB-7799-4D4F-9FC7-0C85DE5CACD0}" sibTransId="{B43AEDBD-D2BC-4B62-8F28-8C5193B048FA}"/>
    <dgm:cxn modelId="{8402E11D-645B-4D26-A366-E532F32E7603}" type="presParOf" srcId="{AE36C4A1-F257-41A1-9370-31D95755D391}" destId="{2C8383E3-EF97-4709-992B-CA9093A9FCA8}" srcOrd="0" destOrd="0" presId="urn:microsoft.com/office/officeart/2008/layout/VerticalCurvedList"/>
    <dgm:cxn modelId="{9D11C7AD-C2D8-43C3-863E-717A6AA75C32}" type="presParOf" srcId="{2C8383E3-EF97-4709-992B-CA9093A9FCA8}" destId="{BD7A193E-672E-4F23-851E-665DBA594471}" srcOrd="0" destOrd="0" presId="urn:microsoft.com/office/officeart/2008/layout/VerticalCurvedList"/>
    <dgm:cxn modelId="{37D7E73A-BCD3-4BA6-82A2-FF1F8BFAABC8}" type="presParOf" srcId="{BD7A193E-672E-4F23-851E-665DBA594471}" destId="{FE23F191-D3A7-453D-85D8-42AA94E1E976}" srcOrd="0" destOrd="0" presId="urn:microsoft.com/office/officeart/2008/layout/VerticalCurvedList"/>
    <dgm:cxn modelId="{D053B7B1-093B-4C09-A06E-6A696492657C}" type="presParOf" srcId="{BD7A193E-672E-4F23-851E-665DBA594471}" destId="{12615F13-7872-4672-AF57-8B8B97443122}" srcOrd="1" destOrd="0" presId="urn:microsoft.com/office/officeart/2008/layout/VerticalCurvedList"/>
    <dgm:cxn modelId="{1B6D973A-493F-4FF1-96B0-51D219135A3F}" type="presParOf" srcId="{BD7A193E-672E-4F23-851E-665DBA594471}" destId="{EA5A6598-6A13-42F8-9EA2-6FD064B18D60}" srcOrd="2" destOrd="0" presId="urn:microsoft.com/office/officeart/2008/layout/VerticalCurvedList"/>
    <dgm:cxn modelId="{8146043F-89D9-49D6-BBF5-665CE892FE55}" type="presParOf" srcId="{BD7A193E-672E-4F23-851E-665DBA594471}" destId="{16F5D659-1F22-4796-98B6-7A82B81CA164}" srcOrd="3" destOrd="0" presId="urn:microsoft.com/office/officeart/2008/layout/VerticalCurvedList"/>
    <dgm:cxn modelId="{D20BB44F-4D7E-4F40-8CE0-150665539022}" type="presParOf" srcId="{2C8383E3-EF97-4709-992B-CA9093A9FCA8}" destId="{F124E6BA-CAD3-4318-AA47-5401D983F803}" srcOrd="1" destOrd="0" presId="urn:microsoft.com/office/officeart/2008/layout/VerticalCurvedList"/>
    <dgm:cxn modelId="{F1663A8A-18AD-4BD8-9020-360D65B2791F}" type="presParOf" srcId="{2C8383E3-EF97-4709-992B-CA9093A9FCA8}" destId="{27AAAFED-8D7B-47C3-B30E-48655924E82B}" srcOrd="2" destOrd="0" presId="urn:microsoft.com/office/officeart/2008/layout/VerticalCurvedList"/>
    <dgm:cxn modelId="{34C3FF19-1644-45A0-9466-5288F16EC2F5}" type="presParOf" srcId="{27AAAFED-8D7B-47C3-B30E-48655924E82B}" destId="{75D8A97C-5386-4DAE-A73F-F1719A7D721D}" srcOrd="0" destOrd="0" presId="urn:microsoft.com/office/officeart/2008/layout/VerticalCurvedList"/>
    <dgm:cxn modelId="{B10B278A-DBB0-4DC9-A51A-C9F9E3BE4E2E}" type="presParOf" srcId="{2C8383E3-EF97-4709-992B-CA9093A9FCA8}" destId="{4B0647D4-4E12-4C2E-9C18-07DBF7B753AC}" srcOrd="3" destOrd="0" presId="urn:microsoft.com/office/officeart/2008/layout/VerticalCurvedList"/>
    <dgm:cxn modelId="{A6976BDC-DCA4-424D-82F7-08CE47366F06}" type="presParOf" srcId="{2C8383E3-EF97-4709-992B-CA9093A9FCA8}" destId="{687CC16A-3820-460A-9BDE-0AFEA4EF5237}" srcOrd="4" destOrd="0" presId="urn:microsoft.com/office/officeart/2008/layout/VerticalCurvedList"/>
    <dgm:cxn modelId="{7C110A9D-B7F2-4D32-B40E-8997A6EEEDDF}" type="presParOf" srcId="{687CC16A-3820-460A-9BDE-0AFEA4EF5237}" destId="{01DAD8BD-1C0B-4FEF-B105-8A591FD58FA1}" srcOrd="0" destOrd="0" presId="urn:microsoft.com/office/officeart/2008/layout/VerticalCurvedList"/>
    <dgm:cxn modelId="{BCB26809-DF0F-47E2-A2B5-60068B8E2ECE}" type="presParOf" srcId="{2C8383E3-EF97-4709-992B-CA9093A9FCA8}" destId="{3BCEA84A-9353-49EF-832A-C5FA4550A0B7}" srcOrd="5" destOrd="0" presId="urn:microsoft.com/office/officeart/2008/layout/VerticalCurvedList"/>
    <dgm:cxn modelId="{51533311-C6AB-4F13-B34F-233A63A5C2F5}" type="presParOf" srcId="{2C8383E3-EF97-4709-992B-CA9093A9FCA8}" destId="{D8D3B986-2942-4918-9354-62F423D93977}" srcOrd="6" destOrd="0" presId="urn:microsoft.com/office/officeart/2008/layout/VerticalCurvedList"/>
    <dgm:cxn modelId="{FD4A8B84-AAC6-4C52-A623-BA5E61837CBC}" type="presParOf" srcId="{D8D3B986-2942-4918-9354-62F423D93977}" destId="{92A8F54F-FA3E-421D-8A6F-A5AD6168DCE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CB05FA-D2C8-4130-815D-C6C440EE74DD}">
      <dsp:nvSpPr>
        <dsp:cNvPr id="0" name=""/>
        <dsp:cNvSpPr/>
      </dsp:nvSpPr>
      <dsp:spPr>
        <a:xfrm rot="5400000">
          <a:off x="7167562" y="-3022251"/>
          <a:ext cx="1242076" cy="7330447"/>
        </a:xfrm>
        <a:prstGeom prst="round2SameRect">
          <a:avLst/>
        </a:prstGeom>
        <a:solidFill>
          <a:schemeClr val="bg1">
            <a:lumMod val="8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Protect at least 30% and strictly protect 10%  EU’s sea areas</a:t>
          </a:r>
        </a:p>
        <a:p>
          <a:pPr marL="171450" lvl="1" indent="-171450" algn="l" defTabSz="711200">
            <a:lnSpc>
              <a:spcPct val="90000"/>
            </a:lnSpc>
            <a:spcBef>
              <a:spcPct val="0"/>
            </a:spcBef>
            <a:spcAft>
              <a:spcPct val="15000"/>
            </a:spcAft>
            <a:buChar char="•"/>
          </a:pPr>
          <a:r>
            <a:rPr lang="en-US" sz="1600" kern="1200" dirty="0"/>
            <a:t>Restore 25.000 km free flowing rivers</a:t>
          </a:r>
        </a:p>
        <a:p>
          <a:pPr marL="171450" lvl="1" indent="-171450" algn="l" defTabSz="711200">
            <a:lnSpc>
              <a:spcPct val="90000"/>
            </a:lnSpc>
            <a:spcBef>
              <a:spcPct val="0"/>
            </a:spcBef>
            <a:spcAft>
              <a:spcPct val="15000"/>
            </a:spcAft>
            <a:buChar char="•"/>
          </a:pPr>
          <a:r>
            <a:rPr lang="en-US" sz="1600" kern="1200"/>
            <a:t>Marine nature restoration targets (incl. degraded </a:t>
          </a:r>
          <a:r>
            <a:rPr lang="en-US" sz="1600" kern="1200" err="1"/>
            <a:t>seabeds</a:t>
          </a:r>
          <a:r>
            <a:rPr lang="en-US" sz="1600" kern="1200"/>
            <a:t>, coastal ecosystems) </a:t>
          </a:r>
        </a:p>
      </dsp:txBody>
      <dsp:txXfrm rot="-5400000">
        <a:off x="4123377" y="82567"/>
        <a:ext cx="7269814" cy="1120810"/>
      </dsp:txXfrm>
    </dsp:sp>
    <dsp:sp modelId="{AC335D0B-395F-4D82-B8DB-C23C85541612}">
      <dsp:nvSpPr>
        <dsp:cNvPr id="0" name=""/>
        <dsp:cNvSpPr/>
      </dsp:nvSpPr>
      <dsp:spPr>
        <a:xfrm>
          <a:off x="28808" y="1564"/>
          <a:ext cx="4123376" cy="1305469"/>
        </a:xfrm>
        <a:prstGeom prst="roundRect">
          <a:avLst/>
        </a:prstGeom>
        <a:solidFill>
          <a:srgbClr val="035DC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cap="small" baseline="0" dirty="0"/>
            <a:t>Protect and restore marine and freshwaters ecosystems and biodiversity</a:t>
          </a:r>
        </a:p>
      </dsp:txBody>
      <dsp:txXfrm>
        <a:off x="92536" y="65292"/>
        <a:ext cx="3995920" cy="1178013"/>
      </dsp:txXfrm>
    </dsp:sp>
    <dsp:sp modelId="{7654FA08-791D-4C96-9CF9-1FCCE1A8145D}">
      <dsp:nvSpPr>
        <dsp:cNvPr id="0" name=""/>
        <dsp:cNvSpPr/>
      </dsp:nvSpPr>
      <dsp:spPr>
        <a:xfrm rot="5400000">
          <a:off x="7167562" y="-1653629"/>
          <a:ext cx="1242076" cy="7330447"/>
        </a:xfrm>
        <a:prstGeom prst="round2SameRect">
          <a:avLst/>
        </a:prstGeom>
        <a:solidFill>
          <a:schemeClr val="bg1">
            <a:lumMod val="8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chemeClr val="tx1"/>
              </a:solidFill>
              <a:effectLst/>
            </a:rPr>
            <a:t>Reduce by at least 50% plastic litter </a:t>
          </a:r>
        </a:p>
        <a:p>
          <a:pPr marL="171450" lvl="1" indent="-171450" algn="l" defTabSz="711200">
            <a:lnSpc>
              <a:spcPct val="90000"/>
            </a:lnSpc>
            <a:spcBef>
              <a:spcPct val="0"/>
            </a:spcBef>
            <a:spcAft>
              <a:spcPct val="15000"/>
            </a:spcAft>
            <a:buChar char="•"/>
          </a:pPr>
          <a:r>
            <a:rPr lang="en-US" sz="1600" kern="1200">
              <a:solidFill>
                <a:schemeClr val="tx1"/>
              </a:solidFill>
              <a:effectLst/>
            </a:rPr>
            <a:t>Reduce  by at least 30% </a:t>
          </a:r>
          <a:r>
            <a:rPr lang="en-US" sz="1600" kern="1200" err="1">
              <a:solidFill>
                <a:schemeClr val="tx1"/>
              </a:solidFill>
              <a:effectLst/>
            </a:rPr>
            <a:t>microplastics</a:t>
          </a:r>
          <a:endParaRPr lang="en-US" sz="1600" kern="1200">
            <a:solidFill>
              <a:schemeClr val="tx1"/>
            </a:solidFill>
            <a:effectLst/>
          </a:endParaRPr>
        </a:p>
        <a:p>
          <a:pPr marL="171450" lvl="1" indent="-171450" algn="l" defTabSz="711200">
            <a:lnSpc>
              <a:spcPct val="90000"/>
            </a:lnSpc>
            <a:spcBef>
              <a:spcPct val="0"/>
            </a:spcBef>
            <a:spcAft>
              <a:spcPct val="15000"/>
            </a:spcAft>
            <a:buChar char="•"/>
          </a:pPr>
          <a:r>
            <a:rPr lang="en-US" sz="1600" kern="1200" dirty="0">
              <a:solidFill>
                <a:schemeClr val="tx1"/>
              </a:solidFill>
              <a:effectLst/>
            </a:rPr>
            <a:t>Reduce by at least 50% nutrient losses, chemical pesticides  </a:t>
          </a:r>
        </a:p>
      </dsp:txBody>
      <dsp:txXfrm rot="-5400000">
        <a:off x="4123377" y="1451189"/>
        <a:ext cx="7269814" cy="1120810"/>
      </dsp:txXfrm>
    </dsp:sp>
    <dsp:sp modelId="{BA0F15C7-6E2C-438D-8F3C-BF25524DEF59}">
      <dsp:nvSpPr>
        <dsp:cNvPr id="0" name=""/>
        <dsp:cNvSpPr/>
      </dsp:nvSpPr>
      <dsp:spPr>
        <a:xfrm>
          <a:off x="28808" y="1384663"/>
          <a:ext cx="4123376" cy="1253860"/>
        </a:xfrm>
        <a:prstGeom prst="roundRect">
          <a:avLst/>
        </a:prstGeom>
        <a:solidFill>
          <a:srgbClr val="035DC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cap="small" baseline="0" dirty="0">
              <a:solidFill>
                <a:schemeClr val="bg1"/>
              </a:solidFill>
              <a:effectLst/>
            </a:rPr>
            <a:t>Prevent and eliminate pollution of our oceans, Seas and  waters</a:t>
          </a:r>
          <a:endParaRPr lang="en-US" sz="2000" b="1" kern="1200" cap="small" baseline="0" dirty="0">
            <a:effectLst/>
          </a:endParaRPr>
        </a:p>
      </dsp:txBody>
      <dsp:txXfrm>
        <a:off x="90016" y="1445871"/>
        <a:ext cx="4000960" cy="1131444"/>
      </dsp:txXfrm>
    </dsp:sp>
    <dsp:sp modelId="{61C4BB7F-18A8-4904-B5DC-DF091535F59E}">
      <dsp:nvSpPr>
        <dsp:cNvPr id="0" name=""/>
        <dsp:cNvSpPr/>
      </dsp:nvSpPr>
      <dsp:spPr>
        <a:xfrm rot="5400000">
          <a:off x="7167562" y="-328030"/>
          <a:ext cx="1242076" cy="7330447"/>
        </a:xfrm>
        <a:prstGeom prst="round2SameRect">
          <a:avLst/>
        </a:prstGeom>
        <a:solidFill>
          <a:schemeClr val="bg1">
            <a:lumMod val="8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Net zero maritime emissions</a:t>
          </a:r>
        </a:p>
        <a:p>
          <a:pPr marL="171450" lvl="1" indent="-171450" algn="l" defTabSz="711200">
            <a:lnSpc>
              <a:spcPct val="90000"/>
            </a:lnSpc>
            <a:spcBef>
              <a:spcPct val="0"/>
            </a:spcBef>
            <a:spcAft>
              <a:spcPct val="15000"/>
            </a:spcAft>
            <a:buChar char="•"/>
          </a:pPr>
          <a:r>
            <a:rPr lang="en-US" sz="1600" kern="1200"/>
            <a:t>Zero carbon aquaculture, </a:t>
          </a:r>
        </a:p>
        <a:p>
          <a:pPr marL="171450" lvl="1" indent="-171450" algn="l" defTabSz="711200">
            <a:lnSpc>
              <a:spcPct val="90000"/>
            </a:lnSpc>
            <a:spcBef>
              <a:spcPct val="0"/>
            </a:spcBef>
            <a:spcAft>
              <a:spcPct val="15000"/>
            </a:spcAft>
            <a:buChar char="•"/>
          </a:pPr>
          <a:r>
            <a:rPr lang="en-US" sz="1600" kern="1200"/>
            <a:t>Low carbon multipurpose use of marine space  </a:t>
          </a:r>
        </a:p>
      </dsp:txBody>
      <dsp:txXfrm rot="-5400000">
        <a:off x="4123377" y="2776788"/>
        <a:ext cx="7269814" cy="1120810"/>
      </dsp:txXfrm>
    </dsp:sp>
    <dsp:sp modelId="{801B698D-87E8-440A-9B37-7BEF8D5B3487}">
      <dsp:nvSpPr>
        <dsp:cNvPr id="0" name=""/>
        <dsp:cNvSpPr/>
      </dsp:nvSpPr>
      <dsp:spPr>
        <a:xfrm>
          <a:off x="28808" y="2735554"/>
          <a:ext cx="4123376" cy="1203277"/>
        </a:xfrm>
        <a:prstGeom prst="roundRect">
          <a:avLst/>
        </a:prstGeom>
        <a:solidFill>
          <a:srgbClr val="035DC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b="1" kern="1200" cap="small" baseline="0" dirty="0">
              <a:solidFill>
                <a:schemeClr val="bg1"/>
              </a:solidFill>
              <a:effectLst/>
            </a:rPr>
            <a:t>Make the blue economy carbon- neutral and circular </a:t>
          </a:r>
          <a:endParaRPr lang="en-US" sz="2000" b="1" kern="1200" cap="small" baseline="0" dirty="0">
            <a:effectLst/>
          </a:endParaRPr>
        </a:p>
      </dsp:txBody>
      <dsp:txXfrm>
        <a:off x="87547" y="2794293"/>
        <a:ext cx="4005898" cy="10857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C18E9-3C0B-47FD-A453-E63A85F289DB}">
      <dsp:nvSpPr>
        <dsp:cNvPr id="0" name=""/>
        <dsp:cNvSpPr/>
      </dsp:nvSpPr>
      <dsp:spPr>
        <a:xfrm>
          <a:off x="-5645428" y="-862915"/>
          <a:ext cx="6711383" cy="6711383"/>
        </a:xfrm>
        <a:prstGeom prst="blockArc">
          <a:avLst>
            <a:gd name="adj1" fmla="val 18900000"/>
            <a:gd name="adj2" fmla="val 2700000"/>
            <a:gd name="adj3" fmla="val 322"/>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B7CF8E-2880-442B-A01F-2C98CB661DE2}">
      <dsp:nvSpPr>
        <dsp:cNvPr id="0" name=""/>
        <dsp:cNvSpPr/>
      </dsp:nvSpPr>
      <dsp:spPr>
        <a:xfrm>
          <a:off x="573148" y="269477"/>
          <a:ext cx="11286473" cy="92805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8788" tIns="71120" rIns="71120" bIns="71120" numCol="1" spcCol="1270" anchor="ctr" anchorCtr="0">
          <a:noAutofit/>
        </a:bodyPr>
        <a:lstStyle/>
        <a:p>
          <a:pPr marL="0" lvl="0" indent="0" algn="l" defTabSz="1244600" rtl="0">
            <a:lnSpc>
              <a:spcPct val="90000"/>
            </a:lnSpc>
            <a:spcBef>
              <a:spcPct val="0"/>
            </a:spcBef>
            <a:spcAft>
              <a:spcPts val="0"/>
            </a:spcAft>
            <a:buNone/>
          </a:pPr>
          <a:r>
            <a:rPr lang="fr-BE" sz="2800" b="1" i="0" kern="1200" dirty="0">
              <a:solidFill>
                <a:schemeClr val="tx1"/>
              </a:solidFill>
              <a:effectLst/>
              <a:latin typeface="Calibri"/>
              <a:ea typeface="Calibri"/>
              <a:cs typeface="Calibri"/>
            </a:rPr>
            <a:t>EUR 117 million EU </a:t>
          </a:r>
          <a:r>
            <a:rPr lang="fr-BE" sz="2800" b="1" i="0" kern="1200" dirty="0" err="1">
              <a:solidFill>
                <a:schemeClr val="tx1"/>
              </a:solidFill>
              <a:effectLst/>
              <a:latin typeface="Calibri"/>
              <a:ea typeface="Calibri"/>
              <a:cs typeface="Calibri"/>
            </a:rPr>
            <a:t>funding</a:t>
          </a:r>
          <a:r>
            <a:rPr lang="fr-BE" sz="2800" b="1" i="0" kern="1200" dirty="0">
              <a:solidFill>
                <a:schemeClr val="tx1"/>
              </a:solidFill>
              <a:effectLst/>
              <a:latin typeface="Calibri"/>
              <a:ea typeface="Calibri"/>
              <a:cs typeface="Calibri"/>
            </a:rPr>
            <a:t>			20 </a:t>
          </a:r>
          <a:r>
            <a:rPr lang="fr-BE" sz="2800" b="1" i="0" kern="1200" dirty="0" err="1">
              <a:solidFill>
                <a:schemeClr val="tx1"/>
              </a:solidFill>
              <a:effectLst/>
              <a:latin typeface="Calibri"/>
              <a:ea typeface="Calibri"/>
              <a:cs typeface="Calibri"/>
            </a:rPr>
            <a:t>projects</a:t>
          </a:r>
          <a:r>
            <a:rPr lang="fr-BE" sz="2800" b="1" i="0" kern="1200" dirty="0">
              <a:solidFill>
                <a:schemeClr val="tx1"/>
              </a:solidFill>
              <a:effectLst/>
              <a:latin typeface="Calibri"/>
              <a:ea typeface="Calibri"/>
              <a:cs typeface="Calibri"/>
            </a:rPr>
            <a:t> </a:t>
          </a:r>
          <a:r>
            <a:rPr lang="fr-BE" sz="2800" b="1" i="0" kern="1200" dirty="0" err="1">
              <a:solidFill>
                <a:schemeClr val="tx1"/>
              </a:solidFill>
              <a:effectLst/>
              <a:latin typeface="Calibri"/>
              <a:ea typeface="Calibri"/>
              <a:cs typeface="Calibri"/>
            </a:rPr>
            <a:t>ongoing</a:t>
          </a:r>
          <a:endParaRPr lang="en-GB" sz="2800" i="0" kern="1200" dirty="0">
            <a:solidFill>
              <a:schemeClr val="tx1"/>
            </a:solidFill>
            <a:effectLst/>
            <a:latin typeface="Calibri"/>
            <a:ea typeface="+mn-ea"/>
            <a:cs typeface="Calibri"/>
          </a:endParaRPr>
        </a:p>
      </dsp:txBody>
      <dsp:txXfrm>
        <a:off x="573148" y="269477"/>
        <a:ext cx="11286473" cy="928058"/>
      </dsp:txXfrm>
    </dsp:sp>
    <dsp:sp modelId="{47C543AA-8082-43BB-8A05-85BC2EE9B2E5}">
      <dsp:nvSpPr>
        <dsp:cNvPr id="0" name=""/>
        <dsp:cNvSpPr/>
      </dsp:nvSpPr>
      <dsp:spPr>
        <a:xfrm>
          <a:off x="81666" y="338354"/>
          <a:ext cx="958721" cy="958721"/>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23CA2D-67E3-46E7-A773-C07296CD1682}">
      <dsp:nvSpPr>
        <dsp:cNvPr id="0" name=""/>
        <dsp:cNvSpPr/>
      </dsp:nvSpPr>
      <dsp:spPr>
        <a:xfrm>
          <a:off x="993687" y="1533954"/>
          <a:ext cx="10846748" cy="766977"/>
        </a:xfrm>
        <a:prstGeom prst="rect">
          <a:avLst/>
        </a:prstGeom>
        <a:solidFill>
          <a:schemeClr val="accent3">
            <a:hueOff val="512956"/>
            <a:satOff val="12045"/>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8788" tIns="71120" rIns="71120" bIns="71120" numCol="1" spcCol="1270" anchor="ctr" anchorCtr="0">
          <a:noAutofit/>
        </a:bodyPr>
        <a:lstStyle/>
        <a:p>
          <a:pPr marL="0" marR="0" lvl="0" indent="0" algn="l" defTabSz="914400" eaLnBrk="1" fontAlgn="auto" latinLnBrk="0" hangingPunct="1">
            <a:lnSpc>
              <a:spcPct val="100000"/>
            </a:lnSpc>
            <a:spcBef>
              <a:spcPct val="0"/>
            </a:spcBef>
            <a:spcAft>
              <a:spcPts val="1200"/>
            </a:spcAft>
            <a:buClrTx/>
            <a:buSzTx/>
            <a:buFontTx/>
            <a:buNone/>
            <a:tabLst/>
            <a:defRPr/>
          </a:pPr>
          <a:r>
            <a:rPr lang="en-GB" sz="2800" b="1" kern="1200" dirty="0">
              <a:solidFill>
                <a:schemeClr val="tx1"/>
              </a:solidFill>
              <a:effectLst/>
              <a:latin typeface="Calibri"/>
              <a:ea typeface="Calibri"/>
              <a:cs typeface="Calibri"/>
            </a:rPr>
            <a:t>EUR 118 million EU funding	 		20 projects ongoing</a:t>
          </a:r>
          <a:endParaRPr lang="en-GB" sz="2800" b="1" i="1" kern="1200" dirty="0">
            <a:solidFill>
              <a:schemeClr val="tx1"/>
            </a:solidFill>
            <a:effectLst/>
            <a:latin typeface="Calibri"/>
            <a:ea typeface="Calibri"/>
            <a:cs typeface="Calibri"/>
          </a:endParaRPr>
        </a:p>
      </dsp:txBody>
      <dsp:txXfrm>
        <a:off x="993687" y="1533954"/>
        <a:ext cx="10846748" cy="766977"/>
      </dsp:txXfrm>
    </dsp:sp>
    <dsp:sp modelId="{3D3EA995-2AC9-471D-94E5-0A0C4B2B4536}">
      <dsp:nvSpPr>
        <dsp:cNvPr id="0" name=""/>
        <dsp:cNvSpPr/>
      </dsp:nvSpPr>
      <dsp:spPr>
        <a:xfrm>
          <a:off x="468777" y="1436750"/>
          <a:ext cx="958721" cy="958721"/>
        </a:xfrm>
        <a:prstGeom prst="ellipse">
          <a:avLst/>
        </a:prstGeom>
        <a:solidFill>
          <a:schemeClr val="lt1">
            <a:hueOff val="0"/>
            <a:satOff val="0"/>
            <a:lumOff val="0"/>
            <a:alphaOff val="0"/>
          </a:schemeClr>
        </a:solidFill>
        <a:ln w="12700" cap="flat" cmpd="sng" algn="ctr">
          <a:solidFill>
            <a:schemeClr val="accent3">
              <a:hueOff val="512956"/>
              <a:satOff val="12045"/>
              <a:lumOff val="1307"/>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A5A6E3-FD60-4D50-A132-6C928870837E}">
      <dsp:nvSpPr>
        <dsp:cNvPr id="0" name=""/>
        <dsp:cNvSpPr/>
      </dsp:nvSpPr>
      <dsp:spPr>
        <a:xfrm>
          <a:off x="904093" y="2526696"/>
          <a:ext cx="10879288" cy="1018231"/>
        </a:xfrm>
        <a:prstGeom prst="rect">
          <a:avLst/>
        </a:prstGeom>
        <a:solidFill>
          <a:schemeClr val="accent3">
            <a:hueOff val="1025912"/>
            <a:satOff val="24090"/>
            <a:lumOff val="26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8788" tIns="71120" rIns="71120" bIns="71120" numCol="1" spcCol="1270" anchor="ctr" anchorCtr="0">
          <a:noAutofit/>
        </a:bodyPr>
        <a:lstStyle/>
        <a:p>
          <a:pPr marL="0" lvl="0" indent="0" algn="l" defTabSz="1244600">
            <a:lnSpc>
              <a:spcPct val="90000"/>
            </a:lnSpc>
            <a:spcBef>
              <a:spcPct val="0"/>
            </a:spcBef>
            <a:spcAft>
              <a:spcPts val="0"/>
            </a:spcAft>
            <a:buNone/>
          </a:pPr>
          <a:endParaRPr lang="en-GB" sz="2800" b="1" kern="1200" dirty="0">
            <a:effectLst/>
            <a:latin typeface="Calibri"/>
            <a:ea typeface="+mn-ea"/>
            <a:cs typeface="Calibri"/>
          </a:endParaRPr>
        </a:p>
        <a:p>
          <a:pPr marL="0" lvl="0" indent="0" algn="l" defTabSz="1244600">
            <a:lnSpc>
              <a:spcPct val="90000"/>
            </a:lnSpc>
            <a:spcBef>
              <a:spcPct val="0"/>
            </a:spcBef>
            <a:spcAft>
              <a:spcPts val="0"/>
            </a:spcAft>
            <a:buNone/>
          </a:pPr>
          <a:r>
            <a:rPr lang="en-GB" sz="2800" b="1" i="0" kern="1200" dirty="0">
              <a:solidFill>
                <a:schemeClr val="tx1"/>
              </a:solidFill>
              <a:effectLst/>
              <a:latin typeface="Calibri"/>
              <a:ea typeface="+mn-ea"/>
              <a:cs typeface="Calibri"/>
            </a:rPr>
            <a:t>EUR 130 million EU funding 	26 Grant Agreements in preparation</a:t>
          </a:r>
        </a:p>
        <a:p>
          <a:pPr marL="0" lvl="0" indent="0" algn="l" defTabSz="1244600">
            <a:lnSpc>
              <a:spcPct val="90000"/>
            </a:lnSpc>
            <a:spcBef>
              <a:spcPct val="0"/>
            </a:spcBef>
            <a:spcAft>
              <a:spcPts val="0"/>
            </a:spcAft>
            <a:buNone/>
          </a:pPr>
          <a:endParaRPr lang="en-GB" sz="2800" b="1" i="1" kern="1200" dirty="0">
            <a:effectLst/>
            <a:latin typeface="Calibri"/>
            <a:ea typeface="+mn-ea"/>
            <a:cs typeface="Calibri"/>
          </a:endParaRPr>
        </a:p>
      </dsp:txBody>
      <dsp:txXfrm>
        <a:off x="904093" y="2526696"/>
        <a:ext cx="10879288" cy="1018231"/>
      </dsp:txXfrm>
    </dsp:sp>
    <dsp:sp modelId="{FDD901A7-0211-4D5A-A739-27C83C0A8302}">
      <dsp:nvSpPr>
        <dsp:cNvPr id="0" name=""/>
        <dsp:cNvSpPr/>
      </dsp:nvSpPr>
      <dsp:spPr>
        <a:xfrm>
          <a:off x="395229" y="2611901"/>
          <a:ext cx="958731" cy="958721"/>
        </a:xfrm>
        <a:prstGeom prst="ellipse">
          <a:avLst/>
        </a:prstGeom>
        <a:solidFill>
          <a:schemeClr val="lt1">
            <a:hueOff val="0"/>
            <a:satOff val="0"/>
            <a:lumOff val="0"/>
            <a:alphaOff val="0"/>
          </a:schemeClr>
        </a:solidFill>
        <a:ln w="12700" cap="flat" cmpd="sng" algn="ctr">
          <a:solidFill>
            <a:schemeClr val="accent3">
              <a:hueOff val="1025912"/>
              <a:satOff val="24090"/>
              <a:lumOff val="2614"/>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C97356-2559-4FA5-B7D1-C21BCC8844B8}">
      <dsp:nvSpPr>
        <dsp:cNvPr id="0" name=""/>
        <dsp:cNvSpPr/>
      </dsp:nvSpPr>
      <dsp:spPr>
        <a:xfrm>
          <a:off x="460735" y="3677361"/>
          <a:ext cx="11320333" cy="1018231"/>
        </a:xfrm>
        <a:prstGeom prst="rect">
          <a:avLst/>
        </a:prstGeom>
        <a:solidFill>
          <a:schemeClr val="accent3">
            <a:hueOff val="1538869"/>
            <a:satOff val="36135"/>
            <a:lumOff val="39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8788" tIns="88900" rIns="88900" bIns="88900" numCol="1" spcCol="1270" anchor="ctr" anchorCtr="0">
          <a:noAutofit/>
        </a:bodyPr>
        <a:lstStyle/>
        <a:p>
          <a:pPr marL="0" lvl="0" indent="0" algn="l" defTabSz="1555750">
            <a:lnSpc>
              <a:spcPct val="90000"/>
            </a:lnSpc>
            <a:spcBef>
              <a:spcPct val="0"/>
            </a:spcBef>
            <a:spcAft>
              <a:spcPct val="35000"/>
            </a:spcAft>
            <a:buNone/>
          </a:pPr>
          <a:r>
            <a:rPr lang="en-GB" sz="3500" b="1" kern="1200" dirty="0">
              <a:solidFill>
                <a:schemeClr val="tx1"/>
              </a:solidFill>
              <a:effectLst/>
              <a:latin typeface="Calibri"/>
              <a:ea typeface="+mn-ea"/>
              <a:cs typeface="Calibri"/>
            </a:rPr>
            <a:t>      </a:t>
          </a:r>
          <a:r>
            <a:rPr lang="en-GB" sz="2800" b="1" kern="1200" dirty="0">
              <a:solidFill>
                <a:schemeClr val="tx1"/>
              </a:solidFill>
              <a:effectLst/>
              <a:latin typeface="Calibri"/>
              <a:ea typeface="+mn-ea"/>
              <a:cs typeface="Calibri"/>
            </a:rPr>
            <a:t>WP in preparation: expected publication 17 April, 2024, deadline 			September 2024</a:t>
          </a:r>
          <a:endParaRPr lang="en-GB" sz="2800" b="1" i="1" kern="1200" dirty="0">
            <a:solidFill>
              <a:schemeClr val="tx1"/>
            </a:solidFill>
            <a:effectLst/>
            <a:latin typeface="Calibri"/>
            <a:ea typeface="+mn-ea"/>
            <a:cs typeface="Calibri"/>
          </a:endParaRPr>
        </a:p>
      </dsp:txBody>
      <dsp:txXfrm>
        <a:off x="460735" y="3677361"/>
        <a:ext cx="11320333" cy="1018231"/>
      </dsp:txXfrm>
    </dsp:sp>
    <dsp:sp modelId="{2A1645D1-943C-4E8F-A9C8-EED3178A6BEB}">
      <dsp:nvSpPr>
        <dsp:cNvPr id="0" name=""/>
        <dsp:cNvSpPr/>
      </dsp:nvSpPr>
      <dsp:spPr>
        <a:xfrm>
          <a:off x="74600" y="3739414"/>
          <a:ext cx="958721" cy="958721"/>
        </a:xfrm>
        <a:prstGeom prst="ellipse">
          <a:avLst/>
        </a:prstGeom>
        <a:solidFill>
          <a:schemeClr val="lt1">
            <a:hueOff val="0"/>
            <a:satOff val="0"/>
            <a:lumOff val="0"/>
            <a:alphaOff val="0"/>
          </a:schemeClr>
        </a:solidFill>
        <a:ln w="12700" cap="flat" cmpd="sng" algn="ctr">
          <a:solidFill>
            <a:schemeClr val="accent3">
              <a:hueOff val="1538869"/>
              <a:satOff val="36135"/>
              <a:lumOff val="3921"/>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615F13-7872-4672-AF57-8B8B97443122}">
      <dsp:nvSpPr>
        <dsp:cNvPr id="0" name=""/>
        <dsp:cNvSpPr/>
      </dsp:nvSpPr>
      <dsp:spPr>
        <a:xfrm>
          <a:off x="-5912067" y="1439281"/>
          <a:ext cx="9554688" cy="2780350"/>
        </a:xfrm>
        <a:prstGeom prst="blockArc">
          <a:avLst>
            <a:gd name="adj1" fmla="val 18900000"/>
            <a:gd name="adj2" fmla="val 2700000"/>
            <a:gd name="adj3" fmla="val 296"/>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24E6BA-CAD3-4318-AA47-5401D983F803}">
      <dsp:nvSpPr>
        <dsp:cNvPr id="0" name=""/>
        <dsp:cNvSpPr/>
      </dsp:nvSpPr>
      <dsp:spPr>
        <a:xfrm>
          <a:off x="946433" y="520246"/>
          <a:ext cx="9905581" cy="10837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ea typeface="+mn-ea"/>
              <a:cs typeface="Arial" panose="020B0604020202020204" pitchFamily="34" charset="0"/>
            </a:rPr>
            <a:t>Join forces for a </a:t>
          </a:r>
          <a:r>
            <a:rPr lang="en-US" sz="2400" b="1" kern="1200" dirty="0">
              <a:latin typeface="Arial" panose="020B0604020202020204" pitchFamily="34" charset="0"/>
              <a:ea typeface="+mn-ea"/>
              <a:cs typeface="Arial" panose="020B0604020202020204" pitchFamily="34" charset="0"/>
            </a:rPr>
            <a:t>transformational change </a:t>
          </a:r>
          <a:r>
            <a:rPr lang="en-US" sz="2400" kern="1200" dirty="0">
              <a:latin typeface="Arial" panose="020B0604020202020204" pitchFamily="34" charset="0"/>
              <a:ea typeface="+mn-ea"/>
              <a:cs typeface="Arial" panose="020B0604020202020204" pitchFamily="34" charset="0"/>
            </a:rPr>
            <a:t>for a healthy ocean and waters</a:t>
          </a:r>
        </a:p>
      </dsp:txBody>
      <dsp:txXfrm>
        <a:off x="946433" y="520246"/>
        <a:ext cx="9905581" cy="1083733"/>
      </dsp:txXfrm>
    </dsp:sp>
    <dsp:sp modelId="{75D8A97C-5386-4DAE-A73F-F1719A7D721D}">
      <dsp:nvSpPr>
        <dsp:cNvPr id="0" name=""/>
        <dsp:cNvSpPr/>
      </dsp:nvSpPr>
      <dsp:spPr>
        <a:xfrm>
          <a:off x="599750" y="878399"/>
          <a:ext cx="490023" cy="340468"/>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0647D4-4E12-4C2E-9C18-07DBF7B753AC}">
      <dsp:nvSpPr>
        <dsp:cNvPr id="0" name=""/>
        <dsp:cNvSpPr/>
      </dsp:nvSpPr>
      <dsp:spPr>
        <a:xfrm>
          <a:off x="2347774" y="1762052"/>
          <a:ext cx="8971426" cy="1083733"/>
        </a:xfrm>
        <a:prstGeom prst="rect">
          <a:avLst/>
        </a:prstGeom>
        <a:solidFill>
          <a:schemeClr val="accent2">
            <a:hueOff val="-906118"/>
            <a:satOff val="1981"/>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ea typeface="+mn-ea"/>
              <a:cs typeface="Arial" panose="020B0604020202020204" pitchFamily="34" charset="0"/>
            </a:rPr>
            <a:t>A </a:t>
          </a:r>
          <a:r>
            <a:rPr lang="en-US" sz="2400" b="1" kern="1200" dirty="0">
              <a:latin typeface="Arial" panose="020B0604020202020204" pitchFamily="34" charset="0"/>
              <a:ea typeface="+mn-ea"/>
              <a:cs typeface="Arial" panose="020B0604020202020204" pitchFamily="34" charset="0"/>
            </a:rPr>
            <a:t>simple</a:t>
          </a:r>
          <a:r>
            <a:rPr lang="en-US" sz="2400" kern="1200" dirty="0">
              <a:latin typeface="Arial" panose="020B0604020202020204" pitchFamily="34" charset="0"/>
              <a:ea typeface="+mn-ea"/>
              <a:cs typeface="Arial" panose="020B0604020202020204" pitchFamily="34" charset="0"/>
            </a:rPr>
            <a:t>, </a:t>
          </a:r>
          <a:r>
            <a:rPr lang="en-US" sz="2400" b="1" i="0" kern="1200" dirty="0">
              <a:latin typeface="Arial" panose="020B0604020202020204" pitchFamily="34" charset="0"/>
              <a:ea typeface="+mn-ea"/>
              <a:cs typeface="Arial" panose="020B0604020202020204" pitchFamily="34" charset="0"/>
            </a:rPr>
            <a:t>inclusive, efficient</a:t>
          </a:r>
          <a:r>
            <a:rPr lang="en-US" sz="2400" kern="1200" dirty="0">
              <a:latin typeface="Arial" panose="020B0604020202020204" pitchFamily="34" charset="0"/>
              <a:ea typeface="+mn-ea"/>
              <a:cs typeface="Arial" panose="020B0604020202020204" pitchFamily="34" charset="0"/>
            </a:rPr>
            <a:t> and </a:t>
          </a:r>
          <a:r>
            <a:rPr lang="en-US" sz="2400" b="1" kern="1200" dirty="0">
              <a:latin typeface="Arial" panose="020B0604020202020204" pitchFamily="34" charset="0"/>
              <a:ea typeface="+mn-ea"/>
              <a:cs typeface="Arial" panose="020B0604020202020204" pitchFamily="34" charset="0"/>
            </a:rPr>
            <a:t>inspirational </a:t>
          </a:r>
          <a:r>
            <a:rPr lang="en-US" sz="2400" kern="1200" dirty="0">
              <a:latin typeface="Arial" panose="020B0604020202020204" pitchFamily="34" charset="0"/>
              <a:ea typeface="+mn-ea"/>
              <a:cs typeface="Arial" panose="020B0604020202020204" pitchFamily="34" charset="0"/>
            </a:rPr>
            <a:t>framework to enhance cooperation to deliver </a:t>
          </a:r>
          <a:r>
            <a:rPr lang="en-US" sz="2400" b="1" kern="1200" dirty="0">
              <a:latin typeface="Arial" panose="020B0604020202020204" pitchFamily="34" charset="0"/>
              <a:ea typeface="+mn-ea"/>
              <a:cs typeface="Arial" panose="020B0604020202020204" pitchFamily="34" charset="0"/>
            </a:rPr>
            <a:t>on Mission objectives</a:t>
          </a:r>
        </a:p>
      </dsp:txBody>
      <dsp:txXfrm>
        <a:off x="2347774" y="1762052"/>
        <a:ext cx="8971426" cy="1083733"/>
      </dsp:txXfrm>
    </dsp:sp>
    <dsp:sp modelId="{01DAD8BD-1C0B-4FEF-B105-8A591FD58FA1}">
      <dsp:nvSpPr>
        <dsp:cNvPr id="0" name=""/>
        <dsp:cNvSpPr/>
      </dsp:nvSpPr>
      <dsp:spPr>
        <a:xfrm flipH="1">
          <a:off x="1885410" y="1762048"/>
          <a:ext cx="1064998" cy="1038663"/>
        </a:xfrm>
        <a:prstGeom prst="ellipse">
          <a:avLst/>
        </a:prstGeom>
        <a:solidFill>
          <a:schemeClr val="lt1">
            <a:hueOff val="0"/>
            <a:satOff val="0"/>
            <a:lumOff val="0"/>
            <a:alphaOff val="0"/>
          </a:schemeClr>
        </a:solidFill>
        <a:ln w="12700" cap="flat" cmpd="sng" algn="ctr">
          <a:solidFill>
            <a:schemeClr val="accent2">
              <a:hueOff val="-906118"/>
              <a:satOff val="1981"/>
              <a:lumOff val="-73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CEA84A-9353-49EF-832A-C5FA4550A0B7}">
      <dsp:nvSpPr>
        <dsp:cNvPr id="0" name=""/>
        <dsp:cNvSpPr/>
      </dsp:nvSpPr>
      <dsp:spPr>
        <a:xfrm>
          <a:off x="646505" y="3089496"/>
          <a:ext cx="10253000" cy="1083733"/>
        </a:xfrm>
        <a:prstGeom prst="rect">
          <a:avLst/>
        </a:prstGeom>
        <a:solidFill>
          <a:schemeClr val="accent2">
            <a:hueOff val="-1812236"/>
            <a:satOff val="3962"/>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Arial" panose="020B0604020202020204" pitchFamily="34" charset="0"/>
              <a:ea typeface="+mn-ea"/>
              <a:cs typeface="Arial" panose="020B0604020202020204" pitchFamily="34" charset="0"/>
            </a:rPr>
            <a:t>Open</a:t>
          </a:r>
          <a:r>
            <a:rPr lang="en-US" sz="2400" kern="1200" dirty="0">
              <a:latin typeface="Arial" panose="020B0604020202020204" pitchFamily="34" charset="0"/>
              <a:ea typeface="+mn-ea"/>
              <a:cs typeface="Arial" panose="020B0604020202020204" pitchFamily="34" charset="0"/>
            </a:rPr>
            <a:t> to any (public or private) interested parties</a:t>
          </a:r>
          <a:endParaRPr lang="en-US" sz="2400" b="1" kern="1200" dirty="0">
            <a:latin typeface="Arial" panose="020B0604020202020204" pitchFamily="34" charset="0"/>
            <a:ea typeface="+mn-ea"/>
            <a:cs typeface="Arial" panose="020B0604020202020204" pitchFamily="34" charset="0"/>
          </a:endParaRPr>
        </a:p>
      </dsp:txBody>
      <dsp:txXfrm>
        <a:off x="646505" y="3089496"/>
        <a:ext cx="10253000" cy="1083733"/>
      </dsp:txXfrm>
    </dsp:sp>
    <dsp:sp modelId="{92A8F54F-FA3E-421D-8A6F-A5AD6168DCED}">
      <dsp:nvSpPr>
        <dsp:cNvPr id="0" name=""/>
        <dsp:cNvSpPr/>
      </dsp:nvSpPr>
      <dsp:spPr>
        <a:xfrm flipH="1">
          <a:off x="209735" y="3544871"/>
          <a:ext cx="615343" cy="457186"/>
        </a:xfrm>
        <a:prstGeom prst="ellipse">
          <a:avLst/>
        </a:prstGeom>
        <a:solidFill>
          <a:schemeClr val="lt1">
            <a:hueOff val="0"/>
            <a:satOff val="0"/>
            <a:lumOff val="0"/>
            <a:alphaOff val="0"/>
          </a:schemeClr>
        </a:solidFill>
        <a:ln w="12700" cap="flat" cmpd="sng" algn="ctr">
          <a:solidFill>
            <a:schemeClr val="accent2">
              <a:hueOff val="-1812236"/>
              <a:satOff val="3962"/>
              <a:lumOff val="-14706"/>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C04636-EE0D-485C-9734-2BE01C84311F}" type="datetimeFigureOut">
              <a:rPr lang="en-US" smtClean="0"/>
              <a:t>4/8/2024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7C114-EAAA-458E-83A0-501C4B249480}" type="slidenum">
              <a:rPr lang="en-US" smtClean="0"/>
              <a:t>‹#›</a:t>
            </a:fld>
            <a:endParaRPr lang="en-US"/>
          </a:p>
        </p:txBody>
      </p:sp>
    </p:spTree>
    <p:extLst>
      <p:ext uri="{BB962C8B-B14F-4D97-AF65-F5344CB8AC3E}">
        <p14:creationId xmlns:p14="http://schemas.microsoft.com/office/powerpoint/2010/main" val="1200338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FA57C114-EAAA-458E-83A0-501C4B249480}" type="slidenum">
              <a:rPr lang="en-US" smtClean="0"/>
              <a:t>1</a:t>
            </a:fld>
            <a:endParaRPr lang="en-US"/>
          </a:p>
        </p:txBody>
      </p:sp>
    </p:spTree>
    <p:extLst>
      <p:ext uri="{BB962C8B-B14F-4D97-AF65-F5344CB8AC3E}">
        <p14:creationId xmlns:p14="http://schemas.microsoft.com/office/powerpoint/2010/main" val="1573349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7C114-EAAA-458E-83A0-501C4B2494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8493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CD3DB9-BFE8-4B8D-9B08-A14E9362A78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6645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9927" y="4400550"/>
            <a:ext cx="6272011" cy="4447236"/>
          </a:xfrm>
        </p:spPr>
        <p:txBody>
          <a:bodyPr/>
          <a:lstStyle/>
          <a:p>
            <a:pPr marL="0" lvl="0" indent="0">
              <a:buFont typeface="Arial" panose="020B0604020202020204" pitchFamily="34" charset="0"/>
              <a:buNone/>
            </a:pPr>
            <a:endParaRPr lang="en-GB" dirty="0"/>
          </a:p>
          <a:p>
            <a:pPr marL="285750" marR="0" indent="-285750" algn="just">
              <a:lnSpc>
                <a:spcPct val="115000"/>
              </a:lnSpc>
              <a:spcBef>
                <a:spcPts val="0"/>
              </a:spcBef>
              <a:spcAft>
                <a:spcPts val="1200"/>
              </a:spcAft>
              <a:buFont typeface="Arial" panose="020B0604020202020204" pitchFamily="34" charset="0"/>
              <a:buChar char="•"/>
            </a:pP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7C114-EAAA-458E-83A0-501C4B2494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7291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CD3DB9-BFE8-4B8D-9B08-A14E9362A78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8192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FA57C114-EAAA-458E-83A0-501C4B249480}" type="slidenum">
              <a:rPr lang="en-US" smtClean="0"/>
              <a:t>2</a:t>
            </a:fld>
            <a:endParaRPr lang="en-US"/>
          </a:p>
        </p:txBody>
      </p:sp>
    </p:spTree>
    <p:extLst>
      <p:ext uri="{BB962C8B-B14F-4D97-AF65-F5344CB8AC3E}">
        <p14:creationId xmlns:p14="http://schemas.microsoft.com/office/powerpoint/2010/main" val="3226121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09550"/>
            <a:ext cx="5486400" cy="3086100"/>
          </a:xfrm>
        </p:spPr>
      </p:sp>
      <p:sp>
        <p:nvSpPr>
          <p:cNvPr id="3" name="Notes Placeholder 2"/>
          <p:cNvSpPr>
            <a:spLocks noGrp="1"/>
          </p:cNvSpPr>
          <p:nvPr>
            <p:ph type="body" idx="1"/>
          </p:nvPr>
        </p:nvSpPr>
        <p:spPr>
          <a:xfrm>
            <a:off x="685800" y="3429001"/>
            <a:ext cx="5486400" cy="4838700"/>
          </a:xfrm>
        </p:spPr>
        <p:txBody>
          <a:bodyPr/>
          <a:lstStyle/>
          <a:p>
            <a:pPr marL="342900" marR="0" lvl="0" indent="-342900" algn="just">
              <a:spcBef>
                <a:spcPts val="0"/>
              </a:spcBef>
              <a:spcAft>
                <a:spcPts val="1200"/>
              </a:spcAft>
              <a:buFont typeface="Symbol" panose="05050102010706020507" pitchFamily="18" charset="2"/>
              <a:buChar char=""/>
            </a:pPr>
            <a:endParaRPr lang="en-IE"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A57C114-EAAA-458E-83A0-501C4B249480}" type="slidenum">
              <a:rPr lang="en-US" smtClean="0"/>
              <a:t>3</a:t>
            </a:fld>
            <a:endParaRPr lang="en-US"/>
          </a:p>
        </p:txBody>
      </p:sp>
    </p:spTree>
    <p:extLst>
      <p:ext uri="{BB962C8B-B14F-4D97-AF65-F5344CB8AC3E}">
        <p14:creationId xmlns:p14="http://schemas.microsoft.com/office/powerpoint/2010/main" val="3979877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7C114-EAAA-458E-83A0-501C4B2494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680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7C114-EAAA-458E-83A0-501C4B2494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0003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7C114-EAAA-458E-83A0-501C4B2494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5027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1239865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73865" y="4572001"/>
            <a:ext cx="5847205" cy="4005330"/>
          </a:xfrm>
        </p:spPr>
        <p:txBody>
          <a:bodyPr/>
          <a:lstStyle/>
          <a:p>
            <a:pPr marL="0" indent="0">
              <a:buFontTx/>
              <a:buNone/>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7C114-EAAA-458E-83A0-501C4B2494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9217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7C114-EAAA-458E-83A0-501C4B2494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47447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1" y="249"/>
            <a:ext cx="12191427" cy="6857821"/>
          </a:xfrm>
          <a:prstGeom prst="rect">
            <a:avLst/>
          </a:prstGeom>
        </p:spPr>
      </p:pic>
      <p:sp>
        <p:nvSpPr>
          <p:cNvPr id="5" name="Title 1"/>
          <p:cNvSpPr>
            <a:spLocks noGrp="1"/>
          </p:cNvSpPr>
          <p:nvPr>
            <p:ph type="ctrTitle" hasCustomPrompt="1"/>
          </p:nvPr>
        </p:nvSpPr>
        <p:spPr>
          <a:xfrm>
            <a:off x="406404" y="4350657"/>
            <a:ext cx="9144000" cy="933763"/>
          </a:xfrm>
          <a:prstGeom prst="rect">
            <a:avLst/>
          </a:prstGeom>
        </p:spPr>
        <p:txBody>
          <a:bodyPr anchor="b">
            <a:normAutofit/>
          </a:bodyPr>
          <a:lstStyle>
            <a:lvl1pPr algn="l">
              <a:defRPr sz="3200" b="1">
                <a:solidFill>
                  <a:schemeClr val="bg1"/>
                </a:solidFill>
                <a:latin typeface="Arial" panose="020B0604020202020204" pitchFamily="34" charset="0"/>
                <a:cs typeface="Arial" panose="020B0604020202020204" pitchFamily="34" charset="0"/>
              </a:defRPr>
            </a:lvl1pPr>
          </a:lstStyle>
          <a:p>
            <a:r>
              <a:rPr lang="en-US"/>
              <a:t>Click to add title</a:t>
            </a:r>
            <a:endParaRPr lang="en-GB"/>
          </a:p>
        </p:txBody>
      </p:sp>
      <p:sp>
        <p:nvSpPr>
          <p:cNvPr id="6" name="Subtitle 2"/>
          <p:cNvSpPr>
            <a:spLocks noGrp="1"/>
          </p:cNvSpPr>
          <p:nvPr>
            <p:ph type="subTitle" idx="1" hasCustomPrompt="1"/>
          </p:nvPr>
        </p:nvSpPr>
        <p:spPr>
          <a:xfrm>
            <a:off x="420913" y="5305880"/>
            <a:ext cx="9144000" cy="1655762"/>
          </a:xfrm>
          <a:prstGeom prst="rect">
            <a:avLst/>
          </a:prstGeom>
        </p:spPr>
        <p:txBody>
          <a:bodyPr>
            <a:normAutofit/>
          </a:bodyPr>
          <a:lstStyle>
            <a:lvl1pPr marL="0" indent="0" algn="l">
              <a:buNone/>
              <a:defRPr sz="240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endParaRPr lang="en-GB"/>
          </a:p>
        </p:txBody>
      </p:sp>
    </p:spTree>
    <p:extLst>
      <p:ext uri="{BB962C8B-B14F-4D97-AF65-F5344CB8AC3E}">
        <p14:creationId xmlns:p14="http://schemas.microsoft.com/office/powerpoint/2010/main" val="1829627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417624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594987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41578789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34262019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101435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a:t>Click to 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1665693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9304045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724702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770482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1471052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4" y="1213"/>
            <a:ext cx="12187431" cy="6855572"/>
          </a:xfrm>
          <a:prstGeom prst="rect">
            <a:avLst/>
          </a:prstGeom>
        </p:spPr>
      </p:pic>
    </p:spTree>
    <p:extLst>
      <p:ext uri="{BB962C8B-B14F-4D97-AF65-F5344CB8AC3E}">
        <p14:creationId xmlns:p14="http://schemas.microsoft.com/office/powerpoint/2010/main" val="38260920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r>
              <a:rPr lang="en-US"/>
              <a:t>Click icon to add picture</a:t>
            </a:r>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40156335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r>
              <a:rPr lang="en-US"/>
              <a:t>Click icon to add picture</a:t>
            </a:r>
            <a:endParaRPr lang="en-GB" dirty="0"/>
          </a:p>
        </p:txBody>
      </p:sp>
    </p:spTree>
    <p:extLst>
      <p:ext uri="{BB962C8B-B14F-4D97-AF65-F5344CB8AC3E}">
        <p14:creationId xmlns:p14="http://schemas.microsoft.com/office/powerpoint/2010/main" val="20098859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a:t>Click to 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a:t>Click to 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a:t>Click to edit Master text styles</a:t>
            </a:r>
          </a:p>
        </p:txBody>
      </p:sp>
    </p:spTree>
    <p:extLst>
      <p:ext uri="{BB962C8B-B14F-4D97-AF65-F5344CB8AC3E}">
        <p14:creationId xmlns:p14="http://schemas.microsoft.com/office/powerpoint/2010/main" val="35487858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a:t>Click to 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a:t>Click to 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r>
              <a:rPr lang="en-US"/>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a:t>Click to 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a:t>Click to edit Master text styles</a:t>
            </a:r>
          </a:p>
        </p:txBody>
      </p:sp>
    </p:spTree>
    <p:extLst>
      <p:ext uri="{BB962C8B-B14F-4D97-AF65-F5344CB8AC3E}">
        <p14:creationId xmlns:p14="http://schemas.microsoft.com/office/powerpoint/2010/main" val="16992321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a:t>Click icon to add picture</a:t>
            </a:r>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1776737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6751091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4" y="1213"/>
            <a:ext cx="12187431" cy="6855572"/>
          </a:xfrm>
          <a:prstGeom prst="rect">
            <a:avLst/>
          </a:prstGeom>
        </p:spPr>
      </p:pic>
    </p:spTree>
    <p:extLst>
      <p:ext uri="{BB962C8B-B14F-4D97-AF65-F5344CB8AC3E}">
        <p14:creationId xmlns:p14="http://schemas.microsoft.com/office/powerpoint/2010/main" val="37413194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0" y="0"/>
            <a:ext cx="12189460" cy="6858000"/>
          </a:xfrm>
          <a:prstGeom prst="rect">
            <a:avLst/>
          </a:prstGeom>
        </p:spPr>
      </p:pic>
      <p:sp>
        <p:nvSpPr>
          <p:cNvPr id="10" name="Slide Number Placeholder 5"/>
          <p:cNvSpPr txBox="1">
            <a:spLocks/>
          </p:cNvSpPr>
          <p:nvPr userDrawn="1"/>
        </p:nvSpPr>
        <p:spPr>
          <a:xfrm>
            <a:off x="11477514" y="637086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51B46D-6379-471F-B62F-8DF864A0151A}" type="slidenum">
              <a:rPr lang="en-GB" sz="1200" smtClean="0"/>
              <a:pPr/>
              <a:t>‹#›</a:t>
            </a:fld>
            <a:endParaRPr lang="en-GB" sz="1200"/>
          </a:p>
        </p:txBody>
      </p:sp>
      <p:sp>
        <p:nvSpPr>
          <p:cNvPr id="6" name="Title 1"/>
          <p:cNvSpPr>
            <a:spLocks noGrp="1"/>
          </p:cNvSpPr>
          <p:nvPr>
            <p:ph type="title" hasCustomPrompt="1"/>
          </p:nvPr>
        </p:nvSpPr>
        <p:spPr>
          <a:xfrm>
            <a:off x="555969" y="3082917"/>
            <a:ext cx="11080186" cy="1616083"/>
          </a:xfrm>
          <a:prstGeom prst="rect">
            <a:avLst/>
          </a:prstGeom>
        </p:spPr>
        <p:txBody>
          <a:bodyPr>
            <a:normAutofit/>
          </a:bodyPr>
          <a:lstStyle>
            <a:lvl1pPr algn="ctr">
              <a:defRPr sz="4000" b="1">
                <a:solidFill>
                  <a:schemeClr val="accent1"/>
                </a:solidFill>
                <a:latin typeface="Arial" panose="020B0604020202020204" pitchFamily="34" charset="0"/>
                <a:cs typeface="Arial" panose="020B0604020202020204" pitchFamily="34" charset="0"/>
              </a:defRPr>
            </a:lvl1pPr>
          </a:lstStyle>
          <a:p>
            <a:r>
              <a:rPr lang="en-US"/>
              <a:t>Section Titles</a:t>
            </a:r>
            <a:endParaRPr lang="en-GB"/>
          </a:p>
        </p:txBody>
      </p:sp>
    </p:spTree>
    <p:extLst>
      <p:ext uri="{BB962C8B-B14F-4D97-AF65-F5344CB8AC3E}">
        <p14:creationId xmlns:p14="http://schemas.microsoft.com/office/powerpoint/2010/main" val="22706824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3C52C-D482-C100-3E04-A33CA7A3AA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061D63D3-AA1F-332B-4F41-82BEA85CE4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03A30E69-7AF2-A486-7AB4-20F7E4383EA8}"/>
              </a:ext>
            </a:extLst>
          </p:cNvPr>
          <p:cNvSpPr>
            <a:spLocks noGrp="1"/>
          </p:cNvSpPr>
          <p:nvPr>
            <p:ph type="dt" sz="half" idx="10"/>
          </p:nvPr>
        </p:nvSpPr>
        <p:spPr/>
        <p:txBody>
          <a:bodyPr/>
          <a:lstStyle/>
          <a:p>
            <a:fld id="{220F1850-672F-4599-9830-EC78DE8D2D18}" type="datetimeFigureOut">
              <a:rPr lang="en-IE" smtClean="0"/>
              <a:t>08/04/2024</a:t>
            </a:fld>
            <a:endParaRPr lang="en-IE"/>
          </a:p>
        </p:txBody>
      </p:sp>
      <p:sp>
        <p:nvSpPr>
          <p:cNvPr id="5" name="Footer Placeholder 4">
            <a:extLst>
              <a:ext uri="{FF2B5EF4-FFF2-40B4-BE49-F238E27FC236}">
                <a16:creationId xmlns:a16="http://schemas.microsoft.com/office/drawing/2014/main" id="{1C1C8F49-E409-5B3A-7287-02A5A70996C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3EB259B7-D999-E0BD-B031-0F8FB1E343D2}"/>
              </a:ext>
            </a:extLst>
          </p:cNvPr>
          <p:cNvSpPr>
            <a:spLocks noGrp="1"/>
          </p:cNvSpPr>
          <p:nvPr>
            <p:ph type="sldNum" sz="quarter" idx="12"/>
          </p:nvPr>
        </p:nvSpPr>
        <p:spPr/>
        <p:txBody>
          <a:bodyPr/>
          <a:lstStyle/>
          <a:p>
            <a:fld id="{414AE04B-4730-49E6-93BE-5C9C059CEAAE}" type="slidenum">
              <a:rPr lang="en-IE" smtClean="0"/>
              <a:t>‹#›</a:t>
            </a:fld>
            <a:endParaRPr lang="en-IE"/>
          </a:p>
        </p:txBody>
      </p:sp>
    </p:spTree>
    <p:extLst>
      <p:ext uri="{BB962C8B-B14F-4D97-AF65-F5344CB8AC3E}">
        <p14:creationId xmlns:p14="http://schemas.microsoft.com/office/powerpoint/2010/main" val="27093375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004B9-A0F6-3450-9D85-4F9F9314EE1B}"/>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17852EF5-FBF7-98AC-DA00-B42E2898EE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7791E0E9-33F9-FAA4-B144-59DB5B04B35D}"/>
              </a:ext>
            </a:extLst>
          </p:cNvPr>
          <p:cNvSpPr>
            <a:spLocks noGrp="1"/>
          </p:cNvSpPr>
          <p:nvPr>
            <p:ph type="dt" sz="half" idx="10"/>
          </p:nvPr>
        </p:nvSpPr>
        <p:spPr/>
        <p:txBody>
          <a:bodyPr/>
          <a:lstStyle/>
          <a:p>
            <a:fld id="{220F1850-672F-4599-9830-EC78DE8D2D18}" type="datetimeFigureOut">
              <a:rPr lang="en-IE" smtClean="0"/>
              <a:t>08/04/2024</a:t>
            </a:fld>
            <a:endParaRPr lang="en-IE"/>
          </a:p>
        </p:txBody>
      </p:sp>
      <p:sp>
        <p:nvSpPr>
          <p:cNvPr id="5" name="Footer Placeholder 4">
            <a:extLst>
              <a:ext uri="{FF2B5EF4-FFF2-40B4-BE49-F238E27FC236}">
                <a16:creationId xmlns:a16="http://schemas.microsoft.com/office/drawing/2014/main" id="{8FCDA029-4A81-BD92-A148-2983B7FA8C7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F5F290F-F35F-ABF8-31C8-BC2F71C56232}"/>
              </a:ext>
            </a:extLst>
          </p:cNvPr>
          <p:cNvSpPr>
            <a:spLocks noGrp="1"/>
          </p:cNvSpPr>
          <p:nvPr>
            <p:ph type="sldNum" sz="quarter" idx="12"/>
          </p:nvPr>
        </p:nvSpPr>
        <p:spPr/>
        <p:txBody>
          <a:bodyPr/>
          <a:lstStyle/>
          <a:p>
            <a:fld id="{414AE04B-4730-49E6-93BE-5C9C059CEAAE}" type="slidenum">
              <a:rPr lang="en-IE" smtClean="0"/>
              <a:t>‹#›</a:t>
            </a:fld>
            <a:endParaRPr lang="en-IE"/>
          </a:p>
        </p:txBody>
      </p:sp>
    </p:spTree>
    <p:extLst>
      <p:ext uri="{BB962C8B-B14F-4D97-AF65-F5344CB8AC3E}">
        <p14:creationId xmlns:p14="http://schemas.microsoft.com/office/powerpoint/2010/main" val="4142164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5" y="571"/>
            <a:ext cx="12187429" cy="6856857"/>
          </a:xfrm>
          <a:prstGeom prst="rect">
            <a:avLst/>
          </a:prstGeom>
        </p:spPr>
      </p:pic>
      <p:sp>
        <p:nvSpPr>
          <p:cNvPr id="4" name="Title 1"/>
          <p:cNvSpPr>
            <a:spLocks noGrp="1"/>
          </p:cNvSpPr>
          <p:nvPr>
            <p:ph type="ctrTitle"/>
          </p:nvPr>
        </p:nvSpPr>
        <p:spPr>
          <a:xfrm>
            <a:off x="1433015" y="4585643"/>
            <a:ext cx="10399593" cy="603239"/>
          </a:xfrm>
          <a:prstGeom prst="rect">
            <a:avLst/>
          </a:prstGeom>
        </p:spPr>
        <p:txBody>
          <a:bodyPr anchor="b">
            <a:normAutofit/>
          </a:bodyPr>
          <a:lstStyle>
            <a:lvl1pPr algn="l">
              <a:defRPr sz="3200" b="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38012964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BB78D-C557-2DE8-7207-ABC6C69299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2637093C-B939-7FFD-D16B-B790D088A6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EA4593-AB46-02BF-B1D6-ED87F64B897D}"/>
              </a:ext>
            </a:extLst>
          </p:cNvPr>
          <p:cNvSpPr>
            <a:spLocks noGrp="1"/>
          </p:cNvSpPr>
          <p:nvPr>
            <p:ph type="dt" sz="half" idx="10"/>
          </p:nvPr>
        </p:nvSpPr>
        <p:spPr/>
        <p:txBody>
          <a:bodyPr/>
          <a:lstStyle/>
          <a:p>
            <a:fld id="{220F1850-672F-4599-9830-EC78DE8D2D18}" type="datetimeFigureOut">
              <a:rPr lang="en-IE" smtClean="0"/>
              <a:t>08/04/2024</a:t>
            </a:fld>
            <a:endParaRPr lang="en-IE"/>
          </a:p>
        </p:txBody>
      </p:sp>
      <p:sp>
        <p:nvSpPr>
          <p:cNvPr id="5" name="Footer Placeholder 4">
            <a:extLst>
              <a:ext uri="{FF2B5EF4-FFF2-40B4-BE49-F238E27FC236}">
                <a16:creationId xmlns:a16="http://schemas.microsoft.com/office/drawing/2014/main" id="{1931C961-56C2-7E09-EF9E-7C7A73574C6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15852C5-4F80-85C1-0D5A-A879E32FA8A5}"/>
              </a:ext>
            </a:extLst>
          </p:cNvPr>
          <p:cNvSpPr>
            <a:spLocks noGrp="1"/>
          </p:cNvSpPr>
          <p:nvPr>
            <p:ph type="sldNum" sz="quarter" idx="12"/>
          </p:nvPr>
        </p:nvSpPr>
        <p:spPr/>
        <p:txBody>
          <a:bodyPr/>
          <a:lstStyle/>
          <a:p>
            <a:fld id="{414AE04B-4730-49E6-93BE-5C9C059CEAAE}" type="slidenum">
              <a:rPr lang="en-IE" smtClean="0"/>
              <a:t>‹#›</a:t>
            </a:fld>
            <a:endParaRPr lang="en-IE"/>
          </a:p>
        </p:txBody>
      </p:sp>
    </p:spTree>
    <p:extLst>
      <p:ext uri="{BB962C8B-B14F-4D97-AF65-F5344CB8AC3E}">
        <p14:creationId xmlns:p14="http://schemas.microsoft.com/office/powerpoint/2010/main" val="31964838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F02DE-EC9B-A0B1-6207-9E610F505BFB}"/>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A1D8E92B-3D8C-4E9B-BA7A-7F2E0B3D0A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0E63E53F-45D1-0124-0FA0-9DE45D1D63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EF967C92-F97D-EF34-F8C2-1FFEA2F2EF38}"/>
              </a:ext>
            </a:extLst>
          </p:cNvPr>
          <p:cNvSpPr>
            <a:spLocks noGrp="1"/>
          </p:cNvSpPr>
          <p:nvPr>
            <p:ph type="dt" sz="half" idx="10"/>
          </p:nvPr>
        </p:nvSpPr>
        <p:spPr/>
        <p:txBody>
          <a:bodyPr/>
          <a:lstStyle/>
          <a:p>
            <a:fld id="{220F1850-672F-4599-9830-EC78DE8D2D18}" type="datetimeFigureOut">
              <a:rPr lang="en-IE" smtClean="0"/>
              <a:t>08/04/2024</a:t>
            </a:fld>
            <a:endParaRPr lang="en-IE"/>
          </a:p>
        </p:txBody>
      </p:sp>
      <p:sp>
        <p:nvSpPr>
          <p:cNvPr id="6" name="Footer Placeholder 5">
            <a:extLst>
              <a:ext uri="{FF2B5EF4-FFF2-40B4-BE49-F238E27FC236}">
                <a16:creationId xmlns:a16="http://schemas.microsoft.com/office/drawing/2014/main" id="{419DBFB7-2ECD-03E3-2332-FB8CECEFF272}"/>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53E0A68E-27CD-5618-EC51-A3CCF5AFB2DF}"/>
              </a:ext>
            </a:extLst>
          </p:cNvPr>
          <p:cNvSpPr>
            <a:spLocks noGrp="1"/>
          </p:cNvSpPr>
          <p:nvPr>
            <p:ph type="sldNum" sz="quarter" idx="12"/>
          </p:nvPr>
        </p:nvSpPr>
        <p:spPr/>
        <p:txBody>
          <a:bodyPr/>
          <a:lstStyle/>
          <a:p>
            <a:fld id="{414AE04B-4730-49E6-93BE-5C9C059CEAAE}" type="slidenum">
              <a:rPr lang="en-IE" smtClean="0"/>
              <a:t>‹#›</a:t>
            </a:fld>
            <a:endParaRPr lang="en-IE"/>
          </a:p>
        </p:txBody>
      </p:sp>
    </p:spTree>
    <p:extLst>
      <p:ext uri="{BB962C8B-B14F-4D97-AF65-F5344CB8AC3E}">
        <p14:creationId xmlns:p14="http://schemas.microsoft.com/office/powerpoint/2010/main" val="42325919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5F1D6-10C3-343A-3A1E-C981C4A7EDDB}"/>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E4606511-01C5-B4C6-1A1D-D7B254AB31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6ACA61-DFA8-9F57-E12D-8399B09C1E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D9C90020-7963-43BB-ABA0-DF925A3A6C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B6DDB9-7D67-D75D-E62D-6EC60ACE9D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58FE1551-C3C0-A8A3-4D88-568638225852}"/>
              </a:ext>
            </a:extLst>
          </p:cNvPr>
          <p:cNvSpPr>
            <a:spLocks noGrp="1"/>
          </p:cNvSpPr>
          <p:nvPr>
            <p:ph type="dt" sz="half" idx="10"/>
          </p:nvPr>
        </p:nvSpPr>
        <p:spPr/>
        <p:txBody>
          <a:bodyPr/>
          <a:lstStyle/>
          <a:p>
            <a:fld id="{220F1850-672F-4599-9830-EC78DE8D2D18}" type="datetimeFigureOut">
              <a:rPr lang="en-IE" smtClean="0"/>
              <a:t>08/04/2024</a:t>
            </a:fld>
            <a:endParaRPr lang="en-IE"/>
          </a:p>
        </p:txBody>
      </p:sp>
      <p:sp>
        <p:nvSpPr>
          <p:cNvPr id="8" name="Footer Placeholder 7">
            <a:extLst>
              <a:ext uri="{FF2B5EF4-FFF2-40B4-BE49-F238E27FC236}">
                <a16:creationId xmlns:a16="http://schemas.microsoft.com/office/drawing/2014/main" id="{0A6F793A-82DF-013C-2A97-88376641CC4E}"/>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4C8CC2CB-9F00-94FD-3875-C11E7EAB0353}"/>
              </a:ext>
            </a:extLst>
          </p:cNvPr>
          <p:cNvSpPr>
            <a:spLocks noGrp="1"/>
          </p:cNvSpPr>
          <p:nvPr>
            <p:ph type="sldNum" sz="quarter" idx="12"/>
          </p:nvPr>
        </p:nvSpPr>
        <p:spPr/>
        <p:txBody>
          <a:bodyPr/>
          <a:lstStyle/>
          <a:p>
            <a:fld id="{414AE04B-4730-49E6-93BE-5C9C059CEAAE}" type="slidenum">
              <a:rPr lang="en-IE" smtClean="0"/>
              <a:t>‹#›</a:t>
            </a:fld>
            <a:endParaRPr lang="en-IE"/>
          </a:p>
        </p:txBody>
      </p:sp>
    </p:spTree>
    <p:extLst>
      <p:ext uri="{BB962C8B-B14F-4D97-AF65-F5344CB8AC3E}">
        <p14:creationId xmlns:p14="http://schemas.microsoft.com/office/powerpoint/2010/main" val="28008152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FA310-02AF-5451-F4EC-3532DD1894FF}"/>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445BAFED-C4D6-C48B-87FD-7CF4E1F3A127}"/>
              </a:ext>
            </a:extLst>
          </p:cNvPr>
          <p:cNvSpPr>
            <a:spLocks noGrp="1"/>
          </p:cNvSpPr>
          <p:nvPr>
            <p:ph type="dt" sz="half" idx="10"/>
          </p:nvPr>
        </p:nvSpPr>
        <p:spPr/>
        <p:txBody>
          <a:bodyPr/>
          <a:lstStyle/>
          <a:p>
            <a:fld id="{220F1850-672F-4599-9830-EC78DE8D2D18}" type="datetimeFigureOut">
              <a:rPr lang="en-IE" smtClean="0"/>
              <a:t>08/04/2024</a:t>
            </a:fld>
            <a:endParaRPr lang="en-IE"/>
          </a:p>
        </p:txBody>
      </p:sp>
      <p:sp>
        <p:nvSpPr>
          <p:cNvPr id="4" name="Footer Placeholder 3">
            <a:extLst>
              <a:ext uri="{FF2B5EF4-FFF2-40B4-BE49-F238E27FC236}">
                <a16:creationId xmlns:a16="http://schemas.microsoft.com/office/drawing/2014/main" id="{7EABF2BB-9E64-02D9-0371-24894C3CBC79}"/>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D539FC0F-0E58-2F3F-CEEA-EC110BF0941C}"/>
              </a:ext>
            </a:extLst>
          </p:cNvPr>
          <p:cNvSpPr>
            <a:spLocks noGrp="1"/>
          </p:cNvSpPr>
          <p:nvPr>
            <p:ph type="sldNum" sz="quarter" idx="12"/>
          </p:nvPr>
        </p:nvSpPr>
        <p:spPr/>
        <p:txBody>
          <a:bodyPr/>
          <a:lstStyle/>
          <a:p>
            <a:fld id="{414AE04B-4730-49E6-93BE-5C9C059CEAAE}" type="slidenum">
              <a:rPr lang="en-IE" smtClean="0"/>
              <a:t>‹#›</a:t>
            </a:fld>
            <a:endParaRPr lang="en-IE"/>
          </a:p>
        </p:txBody>
      </p:sp>
    </p:spTree>
    <p:extLst>
      <p:ext uri="{BB962C8B-B14F-4D97-AF65-F5344CB8AC3E}">
        <p14:creationId xmlns:p14="http://schemas.microsoft.com/office/powerpoint/2010/main" val="30560480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A0C368-1D25-4EB3-6003-5DF052578427}"/>
              </a:ext>
            </a:extLst>
          </p:cNvPr>
          <p:cNvSpPr>
            <a:spLocks noGrp="1"/>
          </p:cNvSpPr>
          <p:nvPr>
            <p:ph type="dt" sz="half" idx="10"/>
          </p:nvPr>
        </p:nvSpPr>
        <p:spPr/>
        <p:txBody>
          <a:bodyPr/>
          <a:lstStyle/>
          <a:p>
            <a:fld id="{220F1850-672F-4599-9830-EC78DE8D2D18}" type="datetimeFigureOut">
              <a:rPr lang="en-IE" smtClean="0"/>
              <a:t>08/04/2024</a:t>
            </a:fld>
            <a:endParaRPr lang="en-IE"/>
          </a:p>
        </p:txBody>
      </p:sp>
      <p:sp>
        <p:nvSpPr>
          <p:cNvPr id="3" name="Footer Placeholder 2">
            <a:extLst>
              <a:ext uri="{FF2B5EF4-FFF2-40B4-BE49-F238E27FC236}">
                <a16:creationId xmlns:a16="http://schemas.microsoft.com/office/drawing/2014/main" id="{1C6AD249-917C-E896-227B-A3BCEFBF958A}"/>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CD7A7CA5-791C-1C58-0EFA-B3FFE1E23EFC}"/>
              </a:ext>
            </a:extLst>
          </p:cNvPr>
          <p:cNvSpPr>
            <a:spLocks noGrp="1"/>
          </p:cNvSpPr>
          <p:nvPr>
            <p:ph type="sldNum" sz="quarter" idx="12"/>
          </p:nvPr>
        </p:nvSpPr>
        <p:spPr/>
        <p:txBody>
          <a:bodyPr/>
          <a:lstStyle/>
          <a:p>
            <a:fld id="{414AE04B-4730-49E6-93BE-5C9C059CEAAE}" type="slidenum">
              <a:rPr lang="en-IE" smtClean="0"/>
              <a:t>‹#›</a:t>
            </a:fld>
            <a:endParaRPr lang="en-IE"/>
          </a:p>
        </p:txBody>
      </p:sp>
    </p:spTree>
    <p:extLst>
      <p:ext uri="{BB962C8B-B14F-4D97-AF65-F5344CB8AC3E}">
        <p14:creationId xmlns:p14="http://schemas.microsoft.com/office/powerpoint/2010/main" val="34007569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886AB-B40F-7674-592E-BA09353FCB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BC86B9CE-ED7B-46CC-D075-9F960581C3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3544126A-BB69-2BDB-E5D6-427638EC18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C94450-B872-4494-C36C-E41798C428E6}"/>
              </a:ext>
            </a:extLst>
          </p:cNvPr>
          <p:cNvSpPr>
            <a:spLocks noGrp="1"/>
          </p:cNvSpPr>
          <p:nvPr>
            <p:ph type="dt" sz="half" idx="10"/>
          </p:nvPr>
        </p:nvSpPr>
        <p:spPr/>
        <p:txBody>
          <a:bodyPr/>
          <a:lstStyle/>
          <a:p>
            <a:fld id="{220F1850-672F-4599-9830-EC78DE8D2D18}" type="datetimeFigureOut">
              <a:rPr lang="en-IE" smtClean="0"/>
              <a:t>08/04/2024</a:t>
            </a:fld>
            <a:endParaRPr lang="en-IE"/>
          </a:p>
        </p:txBody>
      </p:sp>
      <p:sp>
        <p:nvSpPr>
          <p:cNvPr id="6" name="Footer Placeholder 5">
            <a:extLst>
              <a:ext uri="{FF2B5EF4-FFF2-40B4-BE49-F238E27FC236}">
                <a16:creationId xmlns:a16="http://schemas.microsoft.com/office/drawing/2014/main" id="{3B9BF228-12C0-A749-56C2-6004C2A96367}"/>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BAD7EEF0-DD68-997D-6966-6FA9531E596B}"/>
              </a:ext>
            </a:extLst>
          </p:cNvPr>
          <p:cNvSpPr>
            <a:spLocks noGrp="1"/>
          </p:cNvSpPr>
          <p:nvPr>
            <p:ph type="sldNum" sz="quarter" idx="12"/>
          </p:nvPr>
        </p:nvSpPr>
        <p:spPr/>
        <p:txBody>
          <a:bodyPr/>
          <a:lstStyle/>
          <a:p>
            <a:fld id="{414AE04B-4730-49E6-93BE-5C9C059CEAAE}" type="slidenum">
              <a:rPr lang="en-IE" smtClean="0"/>
              <a:t>‹#›</a:t>
            </a:fld>
            <a:endParaRPr lang="en-IE"/>
          </a:p>
        </p:txBody>
      </p:sp>
    </p:spTree>
    <p:extLst>
      <p:ext uri="{BB962C8B-B14F-4D97-AF65-F5344CB8AC3E}">
        <p14:creationId xmlns:p14="http://schemas.microsoft.com/office/powerpoint/2010/main" val="3191813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4562C-4E1D-F510-0E7B-086CA4FFC6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07B9EA09-B30B-718E-C23C-4B7E4DF672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4C029455-A33D-721D-A814-C4E4CE47AB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3B949D-80C0-F3F4-FBF8-1A98E39DBB0A}"/>
              </a:ext>
            </a:extLst>
          </p:cNvPr>
          <p:cNvSpPr>
            <a:spLocks noGrp="1"/>
          </p:cNvSpPr>
          <p:nvPr>
            <p:ph type="dt" sz="half" idx="10"/>
          </p:nvPr>
        </p:nvSpPr>
        <p:spPr/>
        <p:txBody>
          <a:bodyPr/>
          <a:lstStyle/>
          <a:p>
            <a:fld id="{220F1850-672F-4599-9830-EC78DE8D2D18}" type="datetimeFigureOut">
              <a:rPr lang="en-IE" smtClean="0"/>
              <a:t>08/04/2024</a:t>
            </a:fld>
            <a:endParaRPr lang="en-IE"/>
          </a:p>
        </p:txBody>
      </p:sp>
      <p:sp>
        <p:nvSpPr>
          <p:cNvPr id="6" name="Footer Placeholder 5">
            <a:extLst>
              <a:ext uri="{FF2B5EF4-FFF2-40B4-BE49-F238E27FC236}">
                <a16:creationId xmlns:a16="http://schemas.microsoft.com/office/drawing/2014/main" id="{722AC3D3-191C-F7E8-D789-30F5C2BAD7FC}"/>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234F02BE-A9D4-FD75-8135-F67205F3DCD0}"/>
              </a:ext>
            </a:extLst>
          </p:cNvPr>
          <p:cNvSpPr>
            <a:spLocks noGrp="1"/>
          </p:cNvSpPr>
          <p:nvPr>
            <p:ph type="sldNum" sz="quarter" idx="12"/>
          </p:nvPr>
        </p:nvSpPr>
        <p:spPr/>
        <p:txBody>
          <a:bodyPr/>
          <a:lstStyle/>
          <a:p>
            <a:fld id="{414AE04B-4730-49E6-93BE-5C9C059CEAAE}" type="slidenum">
              <a:rPr lang="en-IE" smtClean="0"/>
              <a:t>‹#›</a:t>
            </a:fld>
            <a:endParaRPr lang="en-IE"/>
          </a:p>
        </p:txBody>
      </p:sp>
    </p:spTree>
    <p:extLst>
      <p:ext uri="{BB962C8B-B14F-4D97-AF65-F5344CB8AC3E}">
        <p14:creationId xmlns:p14="http://schemas.microsoft.com/office/powerpoint/2010/main" val="1654646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E43F0-1309-32AA-5BEE-DEE25BB2E7B7}"/>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7FD66471-86A1-B4EB-E47A-F3E8464799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09E5305B-5423-09C6-E848-A56D13BF3CE8}"/>
              </a:ext>
            </a:extLst>
          </p:cNvPr>
          <p:cNvSpPr>
            <a:spLocks noGrp="1"/>
          </p:cNvSpPr>
          <p:nvPr>
            <p:ph type="dt" sz="half" idx="10"/>
          </p:nvPr>
        </p:nvSpPr>
        <p:spPr/>
        <p:txBody>
          <a:bodyPr/>
          <a:lstStyle/>
          <a:p>
            <a:fld id="{220F1850-672F-4599-9830-EC78DE8D2D18}" type="datetimeFigureOut">
              <a:rPr lang="en-IE" smtClean="0"/>
              <a:t>08/04/2024</a:t>
            </a:fld>
            <a:endParaRPr lang="en-IE"/>
          </a:p>
        </p:txBody>
      </p:sp>
      <p:sp>
        <p:nvSpPr>
          <p:cNvPr id="5" name="Footer Placeholder 4">
            <a:extLst>
              <a:ext uri="{FF2B5EF4-FFF2-40B4-BE49-F238E27FC236}">
                <a16:creationId xmlns:a16="http://schemas.microsoft.com/office/drawing/2014/main" id="{F41688FF-72C4-8B2B-146F-6490EA867C8F}"/>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1878EF7-3FB9-CC55-4C4F-0CEB7E279371}"/>
              </a:ext>
            </a:extLst>
          </p:cNvPr>
          <p:cNvSpPr>
            <a:spLocks noGrp="1"/>
          </p:cNvSpPr>
          <p:nvPr>
            <p:ph type="sldNum" sz="quarter" idx="12"/>
          </p:nvPr>
        </p:nvSpPr>
        <p:spPr/>
        <p:txBody>
          <a:bodyPr/>
          <a:lstStyle/>
          <a:p>
            <a:fld id="{414AE04B-4730-49E6-93BE-5C9C059CEAAE}" type="slidenum">
              <a:rPr lang="en-IE" smtClean="0"/>
              <a:t>‹#›</a:t>
            </a:fld>
            <a:endParaRPr lang="en-IE"/>
          </a:p>
        </p:txBody>
      </p:sp>
    </p:spTree>
    <p:extLst>
      <p:ext uri="{BB962C8B-B14F-4D97-AF65-F5344CB8AC3E}">
        <p14:creationId xmlns:p14="http://schemas.microsoft.com/office/powerpoint/2010/main" val="38006946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18B0FF-EC17-9C3E-2CCE-DF43E704560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7945BA8E-94BB-DC91-0FF8-EFE2B0250F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DFCBB3F0-01C5-9193-F3A7-B21C5B16847A}"/>
              </a:ext>
            </a:extLst>
          </p:cNvPr>
          <p:cNvSpPr>
            <a:spLocks noGrp="1"/>
          </p:cNvSpPr>
          <p:nvPr>
            <p:ph type="dt" sz="half" idx="10"/>
          </p:nvPr>
        </p:nvSpPr>
        <p:spPr/>
        <p:txBody>
          <a:bodyPr/>
          <a:lstStyle/>
          <a:p>
            <a:fld id="{220F1850-672F-4599-9830-EC78DE8D2D18}" type="datetimeFigureOut">
              <a:rPr lang="en-IE" smtClean="0"/>
              <a:t>08/04/2024</a:t>
            </a:fld>
            <a:endParaRPr lang="en-IE"/>
          </a:p>
        </p:txBody>
      </p:sp>
      <p:sp>
        <p:nvSpPr>
          <p:cNvPr id="5" name="Footer Placeholder 4">
            <a:extLst>
              <a:ext uri="{FF2B5EF4-FFF2-40B4-BE49-F238E27FC236}">
                <a16:creationId xmlns:a16="http://schemas.microsoft.com/office/drawing/2014/main" id="{9A21F4DF-8E82-E799-4565-3178A5F9B37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E9BB7823-1AF9-3BFB-EF32-C7859CFBFAE8}"/>
              </a:ext>
            </a:extLst>
          </p:cNvPr>
          <p:cNvSpPr>
            <a:spLocks noGrp="1"/>
          </p:cNvSpPr>
          <p:nvPr>
            <p:ph type="sldNum" sz="quarter" idx="12"/>
          </p:nvPr>
        </p:nvSpPr>
        <p:spPr/>
        <p:txBody>
          <a:bodyPr/>
          <a:lstStyle/>
          <a:p>
            <a:fld id="{414AE04B-4730-49E6-93BE-5C9C059CEAAE}" type="slidenum">
              <a:rPr lang="en-IE" smtClean="0"/>
              <a:t>‹#›</a:t>
            </a:fld>
            <a:endParaRPr lang="en-IE"/>
          </a:p>
        </p:txBody>
      </p:sp>
    </p:spTree>
    <p:extLst>
      <p:ext uri="{BB962C8B-B14F-4D97-AF65-F5344CB8AC3E}">
        <p14:creationId xmlns:p14="http://schemas.microsoft.com/office/powerpoint/2010/main" val="1513009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0" y="0"/>
            <a:ext cx="12189460" cy="6858000"/>
          </a:xfrm>
          <a:prstGeom prst="rect">
            <a:avLst/>
          </a:prstGeom>
        </p:spPr>
      </p:pic>
      <p:sp>
        <p:nvSpPr>
          <p:cNvPr id="10" name="Slide Number Placeholder 5"/>
          <p:cNvSpPr txBox="1">
            <a:spLocks/>
          </p:cNvSpPr>
          <p:nvPr userDrawn="1"/>
        </p:nvSpPr>
        <p:spPr>
          <a:xfrm>
            <a:off x="11477514" y="637086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51B46D-6379-471F-B62F-8DF864A0151A}" type="slidenum">
              <a:rPr lang="en-GB" sz="1200" smtClean="0"/>
              <a:pPr/>
              <a:t>‹#›</a:t>
            </a:fld>
            <a:endParaRPr lang="en-GB" sz="1200"/>
          </a:p>
        </p:txBody>
      </p:sp>
      <p:sp>
        <p:nvSpPr>
          <p:cNvPr id="6" name="Title 1"/>
          <p:cNvSpPr>
            <a:spLocks noGrp="1"/>
          </p:cNvSpPr>
          <p:nvPr>
            <p:ph type="title" hasCustomPrompt="1"/>
          </p:nvPr>
        </p:nvSpPr>
        <p:spPr>
          <a:xfrm>
            <a:off x="555969" y="3082917"/>
            <a:ext cx="11080186" cy="1616083"/>
          </a:xfrm>
          <a:prstGeom prst="rect">
            <a:avLst/>
          </a:prstGeom>
        </p:spPr>
        <p:txBody>
          <a:bodyPr>
            <a:normAutofit/>
          </a:bodyPr>
          <a:lstStyle>
            <a:lvl1pPr algn="ctr">
              <a:defRPr sz="4000" b="1">
                <a:solidFill>
                  <a:schemeClr val="accent1"/>
                </a:solidFill>
                <a:latin typeface="Arial" panose="020B0604020202020204" pitchFamily="34" charset="0"/>
                <a:cs typeface="Arial" panose="020B0604020202020204" pitchFamily="34" charset="0"/>
              </a:defRPr>
            </a:lvl1pPr>
          </a:lstStyle>
          <a:p>
            <a:r>
              <a:rPr lang="en-US"/>
              <a:t>Section Titles</a:t>
            </a:r>
            <a:endParaRPr lang="en-GB"/>
          </a:p>
        </p:txBody>
      </p:sp>
    </p:spTree>
    <p:extLst>
      <p:ext uri="{BB962C8B-B14F-4D97-AF65-F5344CB8AC3E}">
        <p14:creationId xmlns:p14="http://schemas.microsoft.com/office/powerpoint/2010/main" val="2668221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0" y="0"/>
            <a:ext cx="12189460" cy="6858000"/>
          </a:xfrm>
          <a:prstGeom prst="rect">
            <a:avLst/>
          </a:prstGeom>
        </p:spPr>
      </p:pic>
      <p:sp>
        <p:nvSpPr>
          <p:cNvPr id="10" name="Slide Number Placeholder 5"/>
          <p:cNvSpPr txBox="1">
            <a:spLocks/>
          </p:cNvSpPr>
          <p:nvPr userDrawn="1"/>
        </p:nvSpPr>
        <p:spPr>
          <a:xfrm>
            <a:off x="11477514" y="637086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51B46D-6379-471F-B62F-8DF864A0151A}" type="slidenum">
              <a:rPr lang="en-GB" sz="1200" smtClean="0"/>
              <a:pPr/>
              <a:t>‹#›</a:t>
            </a:fld>
            <a:endParaRPr lang="en-GB" sz="1200"/>
          </a:p>
        </p:txBody>
      </p:sp>
      <p:sp>
        <p:nvSpPr>
          <p:cNvPr id="6" name="Title 1"/>
          <p:cNvSpPr>
            <a:spLocks noGrp="1"/>
          </p:cNvSpPr>
          <p:nvPr>
            <p:ph type="title" hasCustomPrompt="1"/>
          </p:nvPr>
        </p:nvSpPr>
        <p:spPr>
          <a:xfrm>
            <a:off x="555969" y="3082917"/>
            <a:ext cx="11080186" cy="1616083"/>
          </a:xfrm>
          <a:prstGeom prst="rect">
            <a:avLst/>
          </a:prstGeom>
        </p:spPr>
        <p:txBody>
          <a:bodyPr>
            <a:normAutofit/>
          </a:bodyPr>
          <a:lstStyle>
            <a:lvl1pPr algn="ctr">
              <a:defRPr sz="4000" b="1">
                <a:solidFill>
                  <a:schemeClr val="accent1"/>
                </a:solidFill>
                <a:latin typeface="Arial" panose="020B0604020202020204" pitchFamily="34" charset="0"/>
                <a:cs typeface="Arial" panose="020B0604020202020204" pitchFamily="34" charset="0"/>
              </a:defRPr>
            </a:lvl1pPr>
          </a:lstStyle>
          <a:p>
            <a:r>
              <a:rPr lang="en-US"/>
              <a:t>Section Titles</a:t>
            </a:r>
            <a:endParaRPr lang="en-GB"/>
          </a:p>
        </p:txBody>
      </p:sp>
    </p:spTree>
    <p:extLst>
      <p:ext uri="{BB962C8B-B14F-4D97-AF65-F5344CB8AC3E}">
        <p14:creationId xmlns:p14="http://schemas.microsoft.com/office/powerpoint/2010/main" val="3191110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40054167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0" y="248"/>
            <a:ext cx="12190861" cy="6857502"/>
          </a:xfrm>
          <a:prstGeom prst="rect">
            <a:avLst/>
          </a:prstGeom>
        </p:spPr>
      </p:pic>
      <p:sp>
        <p:nvSpPr>
          <p:cNvPr id="9" name="Title 1"/>
          <p:cNvSpPr>
            <a:spLocks noGrp="1"/>
          </p:cNvSpPr>
          <p:nvPr>
            <p:ph type="title"/>
          </p:nvPr>
        </p:nvSpPr>
        <p:spPr>
          <a:xfrm>
            <a:off x="402779" y="1266817"/>
            <a:ext cx="11045707" cy="1325563"/>
          </a:xfrm>
          <a:prstGeom prst="rect">
            <a:avLst/>
          </a:prstGeom>
        </p:spPr>
        <p:txBody>
          <a:bodyPr>
            <a:normAutofit/>
          </a:bodyPr>
          <a:lstStyle>
            <a:lvl1pPr>
              <a:defRPr sz="3500" b="1">
                <a:solidFill>
                  <a:schemeClr val="accent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10" name="Content Placeholder 2"/>
          <p:cNvSpPr>
            <a:spLocks noGrp="1"/>
          </p:cNvSpPr>
          <p:nvPr>
            <p:ph idx="1"/>
          </p:nvPr>
        </p:nvSpPr>
        <p:spPr>
          <a:xfrm>
            <a:off x="402776" y="2059658"/>
            <a:ext cx="11045709" cy="4311206"/>
          </a:xfrm>
          <a:prstGeom prst="rect">
            <a:avLst/>
          </a:prstGeom>
        </p:spPr>
        <p:txBody>
          <a:bodyPr/>
          <a:lstStyle>
            <a:lvl1pPr>
              <a:buClr>
                <a:schemeClr val="tx2"/>
              </a:buClr>
              <a:defRPr>
                <a:latin typeface="Arial" panose="020B0604020202020204" pitchFamily="34" charset="0"/>
                <a:cs typeface="Arial" panose="020B0604020202020204" pitchFamily="34" charset="0"/>
              </a:defRPr>
            </a:lvl1pPr>
            <a:lvl2pPr marL="536575" indent="-274638">
              <a:buFont typeface="Segoe UI" panose="020B0502040204020203" pitchFamily="34" charset="0"/>
              <a:buChar char="-"/>
              <a:defRPr>
                <a:latin typeface="Arial" panose="020B0604020202020204" pitchFamily="34" charset="0"/>
                <a:cs typeface="Arial" panose="020B0604020202020204" pitchFamily="34" charset="0"/>
              </a:defRPr>
            </a:lvl2pPr>
            <a:lvl3pPr marL="536575" indent="-274638">
              <a:defRPr>
                <a:latin typeface="Segoe UI" panose="020B0502040204020203" pitchFamily="34" charset="0"/>
                <a:cs typeface="Segoe UI" panose="020B0502040204020203" pitchFamily="34" charset="0"/>
              </a:defRPr>
            </a:lvl3pPr>
            <a:lvl4pPr marL="536575" indent="-274638">
              <a:defRPr>
                <a:latin typeface="Segoe UI" panose="020B0502040204020203" pitchFamily="34" charset="0"/>
                <a:cs typeface="Segoe UI" panose="020B0502040204020203" pitchFamily="34" charset="0"/>
              </a:defRPr>
            </a:lvl4pPr>
            <a:lvl5pPr marL="536575" indent="-274638">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p:txBody>
      </p:sp>
      <p:sp>
        <p:nvSpPr>
          <p:cNvPr id="8" name="Slide Number Placeholder 5"/>
          <p:cNvSpPr txBox="1">
            <a:spLocks/>
          </p:cNvSpPr>
          <p:nvPr userDrawn="1"/>
        </p:nvSpPr>
        <p:spPr>
          <a:xfrm>
            <a:off x="11477514" y="637086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51B46D-6379-471F-B62F-8DF864A0151A}" type="slidenum">
              <a:rPr lang="en-GB" sz="1200" smtClean="0"/>
              <a:pPr/>
              <a:t>‹#›</a:t>
            </a:fld>
            <a:endParaRPr lang="en-GB" sz="1200"/>
          </a:p>
        </p:txBody>
      </p:sp>
    </p:spTree>
    <p:extLst>
      <p:ext uri="{BB962C8B-B14F-4D97-AF65-F5344CB8AC3E}">
        <p14:creationId xmlns:p14="http://schemas.microsoft.com/office/powerpoint/2010/main" val="5133060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10" name="Content Placeholder 2"/>
          <p:cNvSpPr>
            <a:spLocks noGrp="1"/>
          </p:cNvSpPr>
          <p:nvPr>
            <p:ph idx="1"/>
          </p:nvPr>
        </p:nvSpPr>
        <p:spPr>
          <a:xfrm>
            <a:off x="570201" y="3592040"/>
            <a:ext cx="11045709" cy="1184149"/>
          </a:xfrm>
          <a:prstGeom prst="rect">
            <a:avLst/>
          </a:prstGeom>
        </p:spPr>
        <p:txBody>
          <a:bodyPr/>
          <a:lstStyle>
            <a:lvl1pPr marL="0" indent="0" algn="ctr">
              <a:buClr>
                <a:srgbClr val="CC2F2F"/>
              </a:buClr>
              <a:buNone/>
              <a:defRPr>
                <a:solidFill>
                  <a:schemeClr val="accent1"/>
                </a:solidFill>
                <a:latin typeface="Arial" panose="020B0604020202020204" pitchFamily="34" charset="0"/>
                <a:cs typeface="Arial" panose="020B0604020202020204" pitchFamily="34" charset="0"/>
              </a:defRPr>
            </a:lvl1pPr>
            <a:lvl2pPr marL="261937" indent="0">
              <a:buFont typeface="Segoe UI" panose="020B0502040204020203" pitchFamily="34" charset="0"/>
              <a:buNone/>
              <a:defRPr>
                <a:solidFill>
                  <a:schemeClr val="bg2"/>
                </a:solidFill>
                <a:latin typeface="Segoe UI" panose="020B0502040204020203" pitchFamily="34" charset="0"/>
                <a:cs typeface="Segoe UI" panose="020B0502040204020203" pitchFamily="34" charset="0"/>
              </a:defRPr>
            </a:lvl2pPr>
            <a:lvl3pPr marL="536575" indent="-274638">
              <a:defRPr>
                <a:latin typeface="Segoe UI" panose="020B0502040204020203" pitchFamily="34" charset="0"/>
                <a:cs typeface="Segoe UI" panose="020B0502040204020203" pitchFamily="34" charset="0"/>
              </a:defRPr>
            </a:lvl3pPr>
            <a:lvl4pPr marL="536575" indent="-274638">
              <a:defRPr>
                <a:latin typeface="Segoe UI" panose="020B0502040204020203" pitchFamily="34" charset="0"/>
                <a:cs typeface="Segoe UI" panose="020B0502040204020203" pitchFamily="34" charset="0"/>
              </a:defRPr>
            </a:lvl4pPr>
            <a:lvl5pPr marL="536575" indent="-274638">
              <a:defRPr>
                <a:latin typeface="Segoe UI" panose="020B0502040204020203" pitchFamily="34" charset="0"/>
                <a:cs typeface="Segoe UI" panose="020B0502040204020203" pitchFamily="34" charset="0"/>
              </a:defRPr>
            </a:lvl5pPr>
          </a:lstStyle>
          <a:p>
            <a:pPr lvl="0"/>
            <a:r>
              <a:rPr lang="en-US"/>
              <a:t>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1" y="250"/>
            <a:ext cx="12190857" cy="6857499"/>
          </a:xfrm>
          <a:prstGeom prst="rect">
            <a:avLst/>
          </a:prstGeom>
        </p:spPr>
      </p:pic>
      <p:sp>
        <p:nvSpPr>
          <p:cNvPr id="5" name="TextBox 4"/>
          <p:cNvSpPr txBox="1"/>
          <p:nvPr userDrawn="1"/>
        </p:nvSpPr>
        <p:spPr>
          <a:xfrm>
            <a:off x="3092711" y="5556092"/>
            <a:ext cx="6000688" cy="827919"/>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700" b="0" i="0" u="none" strike="noStrike" kern="1200" cap="none" spc="0" normalizeH="0" baseline="0" noProof="0">
                <a:ln>
                  <a:noFill/>
                </a:ln>
                <a:solidFill>
                  <a:schemeClr val="accent1"/>
                </a:solidFill>
                <a:effectLst/>
                <a:uLnTx/>
                <a:uFillTx/>
                <a:latin typeface="Segoe UI" panose="020B0502040204020203" pitchFamily="34" charset="0"/>
                <a:ea typeface="+mn-ea"/>
                <a:cs typeface="Segoe UI" panose="020B0502040204020203" pitchFamily="34" charset="0"/>
              </a:rPr>
              <a:t>© European Union, 2021</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700" b="0" i="0" u="none" strike="noStrike" kern="1200" cap="none" spc="0" normalizeH="0" baseline="0" noProof="0">
                <a:ln>
                  <a:noFill/>
                </a:ln>
                <a:solidFill>
                  <a:schemeClr val="accent1"/>
                </a:solidFill>
                <a:effectLst/>
                <a:uLnTx/>
                <a:uFillTx/>
                <a:latin typeface="Segoe UI" panose="020B0502040204020203" pitchFamily="34" charset="0"/>
                <a:ea typeface="+mn-ea"/>
                <a:cs typeface="Segoe UI" panose="020B0502040204020203" pitchFamily="34" charset="0"/>
              </a:rPr>
              <a:t>Reuse is </a:t>
            </a:r>
            <a:r>
              <a:rPr kumimoji="0" lang="en-US" sz="700" b="0" i="0" u="none" strike="noStrike" kern="1200" cap="none" spc="0" normalizeH="0" baseline="0" noProof="0" err="1">
                <a:ln>
                  <a:noFill/>
                </a:ln>
                <a:solidFill>
                  <a:schemeClr val="accent1"/>
                </a:solidFill>
                <a:effectLst/>
                <a:uLnTx/>
                <a:uFillTx/>
                <a:latin typeface="Segoe UI" panose="020B0502040204020203" pitchFamily="34" charset="0"/>
                <a:ea typeface="+mn-ea"/>
                <a:cs typeface="Segoe UI" panose="020B0502040204020203" pitchFamily="34" charset="0"/>
              </a:rPr>
              <a:t>authorised</a:t>
            </a:r>
            <a:r>
              <a:rPr kumimoji="0" lang="en-US" sz="700" b="0" i="0" u="none" strike="noStrike" kern="1200" cap="none" spc="0" normalizeH="0" baseline="0" noProof="0">
                <a:ln>
                  <a:noFill/>
                </a:ln>
                <a:solidFill>
                  <a:schemeClr val="accent1"/>
                </a:solidFill>
                <a:effectLst/>
                <a:uLnTx/>
                <a:uFillTx/>
                <a:latin typeface="Segoe UI" panose="020B0502040204020203" pitchFamily="34" charset="0"/>
                <a:ea typeface="+mn-ea"/>
                <a:cs typeface="Segoe UI" panose="020B0502040204020203" pitchFamily="34" charset="0"/>
              </a:rPr>
              <a:t> provided the source is acknowledged and the original meaning or message of the document are not distorted. The European Commission shall not be liable for any consequence stemming from the reuse. The reuse policy of the European Commission documents is implemented by Commission Decision 2011/833/EU of 12 December 2011 on the reuse of Commission documents (OJ L 330, 14.12.2011, p. 39).</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700" b="0" i="0" u="none" strike="noStrike" kern="1200" cap="none" spc="0" normalizeH="0" baseline="0" noProof="0">
                <a:ln>
                  <a:noFill/>
                </a:ln>
                <a:solidFill>
                  <a:schemeClr val="accent1"/>
                </a:solidFill>
                <a:effectLst/>
                <a:uLnTx/>
                <a:uFillTx/>
                <a:latin typeface="Segoe UI" panose="020B0502040204020203" pitchFamily="34" charset="0"/>
                <a:ea typeface="+mn-ea"/>
                <a:cs typeface="Segoe UI" panose="020B0502040204020203" pitchFamily="34" charset="0"/>
              </a:rPr>
              <a:t>All images © European Union, unless otherwise stated. Icons © </a:t>
            </a:r>
            <a:r>
              <a:rPr kumimoji="0" lang="en-US" sz="700" b="0" i="0" u="none" strike="noStrike" kern="1200" cap="none" spc="0" normalizeH="0" baseline="0" noProof="0" err="1">
                <a:ln>
                  <a:noFill/>
                </a:ln>
                <a:solidFill>
                  <a:schemeClr val="accent1"/>
                </a:solidFill>
                <a:effectLst/>
                <a:uLnTx/>
                <a:uFillTx/>
                <a:latin typeface="Segoe UI" panose="020B0502040204020203" pitchFamily="34" charset="0"/>
                <a:ea typeface="+mn-ea"/>
                <a:cs typeface="Segoe UI" panose="020B0502040204020203" pitchFamily="34" charset="0"/>
              </a:rPr>
              <a:t>Flaticon</a:t>
            </a:r>
            <a:r>
              <a:rPr kumimoji="0" lang="en-US" sz="700" b="0" i="0" u="none" strike="noStrike" kern="1200" cap="none" spc="0" normalizeH="0" baseline="0" noProof="0">
                <a:ln>
                  <a:noFill/>
                </a:ln>
                <a:solidFill>
                  <a:schemeClr val="accent1"/>
                </a:solidFill>
                <a:effectLst/>
                <a:uLnTx/>
                <a:uFillTx/>
                <a:latin typeface="Segoe UI" panose="020B0502040204020203" pitchFamily="34" charset="0"/>
                <a:ea typeface="+mn-ea"/>
                <a:cs typeface="Segoe UI" panose="020B0502040204020203" pitchFamily="34" charset="0"/>
              </a:rPr>
              <a:t> – all rights reserved.</a:t>
            </a:r>
            <a:endParaRPr kumimoji="0" lang="en-GB" sz="700" b="0" i="0" u="none" strike="noStrike" kern="1200" cap="none" spc="0" normalizeH="0" baseline="0" noProof="0">
              <a:ln>
                <a:noFill/>
              </a:ln>
              <a:solidFill>
                <a:schemeClr val="accent1"/>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11565448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3109878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a:t>Click to edit Master title style</a:t>
            </a:r>
            <a:endParaRPr lang="en-GB"/>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4486559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a:t>Click to edit Master title style</a:t>
            </a:r>
            <a:endParaRPr lang="en-GB"/>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2024882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a:t>Click to edit Master title style</a:t>
            </a:r>
            <a:endParaRPr lang="en-GB"/>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0150979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a:t>Click to edit Master title style</a:t>
            </a:r>
            <a:endParaRPr lang="en-GB"/>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0501152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6580742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985604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0" y="248"/>
            <a:ext cx="12190861" cy="6857502"/>
          </a:xfrm>
          <a:prstGeom prst="rect">
            <a:avLst/>
          </a:prstGeom>
        </p:spPr>
      </p:pic>
      <p:sp>
        <p:nvSpPr>
          <p:cNvPr id="9" name="Title 1"/>
          <p:cNvSpPr>
            <a:spLocks noGrp="1"/>
          </p:cNvSpPr>
          <p:nvPr>
            <p:ph type="title"/>
          </p:nvPr>
        </p:nvSpPr>
        <p:spPr>
          <a:xfrm>
            <a:off x="402779" y="1266817"/>
            <a:ext cx="11045707" cy="1325563"/>
          </a:xfrm>
          <a:prstGeom prst="rect">
            <a:avLst/>
          </a:prstGeom>
        </p:spPr>
        <p:txBody>
          <a:bodyPr>
            <a:normAutofit/>
          </a:bodyPr>
          <a:lstStyle>
            <a:lvl1pPr>
              <a:defRPr sz="3500" b="1">
                <a:solidFill>
                  <a:schemeClr val="accent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10" name="Content Placeholder 2"/>
          <p:cNvSpPr>
            <a:spLocks noGrp="1"/>
          </p:cNvSpPr>
          <p:nvPr>
            <p:ph idx="1"/>
          </p:nvPr>
        </p:nvSpPr>
        <p:spPr>
          <a:xfrm>
            <a:off x="402776" y="2059658"/>
            <a:ext cx="11045709" cy="4311206"/>
          </a:xfrm>
          <a:prstGeom prst="rect">
            <a:avLst/>
          </a:prstGeom>
        </p:spPr>
        <p:txBody>
          <a:bodyPr/>
          <a:lstStyle>
            <a:lvl1pPr>
              <a:buClr>
                <a:schemeClr val="tx2"/>
              </a:buClr>
              <a:defRPr>
                <a:latin typeface="Arial" panose="020B0604020202020204" pitchFamily="34" charset="0"/>
                <a:cs typeface="Arial" panose="020B0604020202020204" pitchFamily="34" charset="0"/>
              </a:defRPr>
            </a:lvl1pPr>
            <a:lvl2pPr marL="536575" indent="-274638">
              <a:buFont typeface="Segoe UI" panose="020B0502040204020203" pitchFamily="34" charset="0"/>
              <a:buChar char="-"/>
              <a:defRPr>
                <a:latin typeface="Arial" panose="020B0604020202020204" pitchFamily="34" charset="0"/>
                <a:cs typeface="Arial" panose="020B0604020202020204" pitchFamily="34" charset="0"/>
              </a:defRPr>
            </a:lvl2pPr>
            <a:lvl3pPr marL="536575" indent="-274638">
              <a:defRPr>
                <a:latin typeface="Segoe UI" panose="020B0502040204020203" pitchFamily="34" charset="0"/>
                <a:cs typeface="Segoe UI" panose="020B0502040204020203" pitchFamily="34" charset="0"/>
              </a:defRPr>
            </a:lvl3pPr>
            <a:lvl4pPr marL="536575" indent="-274638">
              <a:defRPr>
                <a:latin typeface="Segoe UI" panose="020B0502040204020203" pitchFamily="34" charset="0"/>
                <a:cs typeface="Segoe UI" panose="020B0502040204020203" pitchFamily="34" charset="0"/>
              </a:defRPr>
            </a:lvl4pPr>
            <a:lvl5pPr marL="536575" indent="-274638">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p:txBody>
      </p:sp>
      <p:sp>
        <p:nvSpPr>
          <p:cNvPr id="8" name="Slide Number Placeholder 5"/>
          <p:cNvSpPr txBox="1">
            <a:spLocks/>
          </p:cNvSpPr>
          <p:nvPr userDrawn="1"/>
        </p:nvSpPr>
        <p:spPr>
          <a:xfrm>
            <a:off x="11477514" y="637086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51B46D-6379-471F-B62F-8DF864A0151A}" type="slidenum">
              <a:rPr lang="en-GB" sz="1200" smtClean="0"/>
              <a:pPr/>
              <a:t>‹#›</a:t>
            </a:fld>
            <a:endParaRPr lang="en-GB" sz="1200"/>
          </a:p>
        </p:txBody>
      </p:sp>
    </p:spTree>
    <p:extLst>
      <p:ext uri="{BB962C8B-B14F-4D97-AF65-F5344CB8AC3E}">
        <p14:creationId xmlns:p14="http://schemas.microsoft.com/office/powerpoint/2010/main" val="28570607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237117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42423041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Title only_no logo">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5" name="Rectangle 4"/>
          <p:cNvSpPr/>
          <p:nvPr userDrawn="1"/>
        </p:nvSpPr>
        <p:spPr>
          <a:xfrm>
            <a:off x="9137422" y="5624547"/>
            <a:ext cx="2762935" cy="10722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13023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
        <p:nvSpPr>
          <p:cNvPr id="2" name="Rectangle 1"/>
          <p:cNvSpPr/>
          <p:nvPr userDrawn="1"/>
        </p:nvSpPr>
        <p:spPr>
          <a:xfrm>
            <a:off x="9137422" y="5624547"/>
            <a:ext cx="2762935" cy="10722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051713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39346663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0" y="248"/>
            <a:ext cx="12190861" cy="6857502"/>
          </a:xfrm>
          <a:prstGeom prst="rect">
            <a:avLst/>
          </a:prstGeom>
        </p:spPr>
      </p:pic>
      <p:sp>
        <p:nvSpPr>
          <p:cNvPr id="9" name="Title 1"/>
          <p:cNvSpPr>
            <a:spLocks noGrp="1"/>
          </p:cNvSpPr>
          <p:nvPr>
            <p:ph type="title"/>
          </p:nvPr>
        </p:nvSpPr>
        <p:spPr>
          <a:xfrm>
            <a:off x="402779" y="1266817"/>
            <a:ext cx="11045707" cy="1325563"/>
          </a:xfrm>
          <a:prstGeom prst="rect">
            <a:avLst/>
          </a:prstGeom>
        </p:spPr>
        <p:txBody>
          <a:bodyPr>
            <a:normAutofit/>
          </a:bodyPr>
          <a:lstStyle>
            <a:lvl1pPr>
              <a:defRPr sz="3500" b="1">
                <a:solidFill>
                  <a:schemeClr val="accent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10" name="Content Placeholder 2"/>
          <p:cNvSpPr>
            <a:spLocks noGrp="1"/>
          </p:cNvSpPr>
          <p:nvPr>
            <p:ph idx="1"/>
          </p:nvPr>
        </p:nvSpPr>
        <p:spPr>
          <a:xfrm>
            <a:off x="402776" y="2059658"/>
            <a:ext cx="11045709" cy="4311206"/>
          </a:xfrm>
          <a:prstGeom prst="rect">
            <a:avLst/>
          </a:prstGeom>
        </p:spPr>
        <p:txBody>
          <a:bodyPr/>
          <a:lstStyle>
            <a:lvl1pPr>
              <a:buClr>
                <a:schemeClr val="tx2"/>
              </a:buClr>
              <a:defRPr>
                <a:latin typeface="Arial" panose="020B0604020202020204" pitchFamily="34" charset="0"/>
                <a:cs typeface="Arial" panose="020B0604020202020204" pitchFamily="34" charset="0"/>
              </a:defRPr>
            </a:lvl1pPr>
            <a:lvl2pPr marL="536575" indent="-274638">
              <a:buFont typeface="Segoe UI" panose="020B0502040204020203" pitchFamily="34" charset="0"/>
              <a:buChar char="-"/>
              <a:defRPr>
                <a:latin typeface="Arial" panose="020B0604020202020204" pitchFamily="34" charset="0"/>
                <a:cs typeface="Arial" panose="020B0604020202020204" pitchFamily="34" charset="0"/>
              </a:defRPr>
            </a:lvl2pPr>
            <a:lvl3pPr marL="536575" indent="-274638">
              <a:defRPr>
                <a:latin typeface="Segoe UI" panose="020B0502040204020203" pitchFamily="34" charset="0"/>
                <a:cs typeface="Segoe UI" panose="020B0502040204020203" pitchFamily="34" charset="0"/>
              </a:defRPr>
            </a:lvl3pPr>
            <a:lvl4pPr marL="536575" indent="-274638">
              <a:defRPr>
                <a:latin typeface="Segoe UI" panose="020B0502040204020203" pitchFamily="34" charset="0"/>
                <a:cs typeface="Segoe UI" panose="020B0502040204020203" pitchFamily="34" charset="0"/>
              </a:defRPr>
            </a:lvl4pPr>
            <a:lvl5pPr marL="536575" indent="-274638">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p:txBody>
      </p:sp>
      <p:sp>
        <p:nvSpPr>
          <p:cNvPr id="8" name="Slide Number Placeholder 5"/>
          <p:cNvSpPr txBox="1">
            <a:spLocks/>
          </p:cNvSpPr>
          <p:nvPr userDrawn="1"/>
        </p:nvSpPr>
        <p:spPr>
          <a:xfrm>
            <a:off x="11477514" y="637086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51B46D-6379-471F-B62F-8DF864A0151A}" type="slidenum">
              <a:rPr lang="en-GB" sz="1200" smtClean="0"/>
              <a:pPr/>
              <a:t>‹#›</a:t>
            </a:fld>
            <a:endParaRPr lang="en-GB" sz="1200"/>
          </a:p>
        </p:txBody>
      </p:sp>
    </p:spTree>
    <p:extLst>
      <p:ext uri="{BB962C8B-B14F-4D97-AF65-F5344CB8AC3E}">
        <p14:creationId xmlns:p14="http://schemas.microsoft.com/office/powerpoint/2010/main" val="6853633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0" y="0"/>
            <a:ext cx="12189460" cy="6858000"/>
          </a:xfrm>
          <a:prstGeom prst="rect">
            <a:avLst/>
          </a:prstGeom>
        </p:spPr>
      </p:pic>
      <p:sp>
        <p:nvSpPr>
          <p:cNvPr id="10" name="Slide Number Placeholder 5"/>
          <p:cNvSpPr txBox="1">
            <a:spLocks/>
          </p:cNvSpPr>
          <p:nvPr userDrawn="1"/>
        </p:nvSpPr>
        <p:spPr>
          <a:xfrm>
            <a:off x="11477514" y="637086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51B46D-6379-471F-B62F-8DF864A0151A}" type="slidenum">
              <a:rPr lang="en-GB" sz="1200" smtClean="0"/>
              <a:pPr/>
              <a:t>‹#›</a:t>
            </a:fld>
            <a:endParaRPr lang="en-GB" sz="1200"/>
          </a:p>
        </p:txBody>
      </p:sp>
      <p:sp>
        <p:nvSpPr>
          <p:cNvPr id="6" name="Title 1"/>
          <p:cNvSpPr>
            <a:spLocks noGrp="1"/>
          </p:cNvSpPr>
          <p:nvPr>
            <p:ph type="title" hasCustomPrompt="1"/>
          </p:nvPr>
        </p:nvSpPr>
        <p:spPr>
          <a:xfrm>
            <a:off x="555969" y="3082917"/>
            <a:ext cx="11080186" cy="1616083"/>
          </a:xfrm>
          <a:prstGeom prst="rect">
            <a:avLst/>
          </a:prstGeom>
        </p:spPr>
        <p:txBody>
          <a:bodyPr>
            <a:normAutofit/>
          </a:bodyPr>
          <a:lstStyle>
            <a:lvl1pPr algn="ctr">
              <a:defRPr sz="4000" b="1">
                <a:solidFill>
                  <a:schemeClr val="accent1"/>
                </a:solidFill>
                <a:latin typeface="Arial" panose="020B0604020202020204" pitchFamily="34" charset="0"/>
                <a:cs typeface="Arial" panose="020B0604020202020204" pitchFamily="34" charset="0"/>
              </a:defRPr>
            </a:lvl1pPr>
          </a:lstStyle>
          <a:p>
            <a:r>
              <a:rPr lang="en-US"/>
              <a:t>Section Titles</a:t>
            </a:r>
            <a:endParaRPr lang="en-GB"/>
          </a:p>
        </p:txBody>
      </p:sp>
    </p:spTree>
    <p:extLst>
      <p:ext uri="{BB962C8B-B14F-4D97-AF65-F5344CB8AC3E}">
        <p14:creationId xmlns:p14="http://schemas.microsoft.com/office/powerpoint/2010/main" val="7497194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10" name="Content Placeholder 2"/>
          <p:cNvSpPr>
            <a:spLocks noGrp="1"/>
          </p:cNvSpPr>
          <p:nvPr>
            <p:ph idx="1"/>
          </p:nvPr>
        </p:nvSpPr>
        <p:spPr>
          <a:xfrm>
            <a:off x="570201" y="3592040"/>
            <a:ext cx="11045709" cy="1184149"/>
          </a:xfrm>
          <a:prstGeom prst="rect">
            <a:avLst/>
          </a:prstGeom>
        </p:spPr>
        <p:txBody>
          <a:bodyPr/>
          <a:lstStyle>
            <a:lvl1pPr marL="0" indent="0" algn="ctr">
              <a:buClr>
                <a:srgbClr val="CC2F2F"/>
              </a:buClr>
              <a:buNone/>
              <a:defRPr>
                <a:solidFill>
                  <a:schemeClr val="accent1"/>
                </a:solidFill>
                <a:latin typeface="Arial" panose="020B0604020202020204" pitchFamily="34" charset="0"/>
                <a:cs typeface="Arial" panose="020B0604020202020204" pitchFamily="34" charset="0"/>
              </a:defRPr>
            </a:lvl1pPr>
            <a:lvl2pPr marL="261937" indent="0">
              <a:buFont typeface="Segoe UI" panose="020B0502040204020203" pitchFamily="34" charset="0"/>
              <a:buNone/>
              <a:defRPr>
                <a:solidFill>
                  <a:schemeClr val="bg2"/>
                </a:solidFill>
                <a:latin typeface="Segoe UI" panose="020B0502040204020203" pitchFamily="34" charset="0"/>
                <a:cs typeface="Segoe UI" panose="020B0502040204020203" pitchFamily="34" charset="0"/>
              </a:defRPr>
            </a:lvl2pPr>
            <a:lvl3pPr marL="536575" indent="-274638">
              <a:defRPr>
                <a:latin typeface="Segoe UI" panose="020B0502040204020203" pitchFamily="34" charset="0"/>
                <a:cs typeface="Segoe UI" panose="020B0502040204020203" pitchFamily="34" charset="0"/>
              </a:defRPr>
            </a:lvl3pPr>
            <a:lvl4pPr marL="536575" indent="-274638">
              <a:defRPr>
                <a:latin typeface="Segoe UI" panose="020B0502040204020203" pitchFamily="34" charset="0"/>
                <a:cs typeface="Segoe UI" panose="020B0502040204020203" pitchFamily="34" charset="0"/>
              </a:defRPr>
            </a:lvl4pPr>
            <a:lvl5pPr marL="536575" indent="-274638">
              <a:defRPr>
                <a:latin typeface="Segoe UI" panose="020B0502040204020203" pitchFamily="34" charset="0"/>
                <a:cs typeface="Segoe UI" panose="020B0502040204020203" pitchFamily="34" charset="0"/>
              </a:defRPr>
            </a:lvl5pPr>
          </a:lstStyle>
          <a:p>
            <a:pPr lvl="0"/>
            <a:r>
              <a:rPr lang="en-US"/>
              <a:t>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1" y="250"/>
            <a:ext cx="12190857" cy="6857499"/>
          </a:xfrm>
          <a:prstGeom prst="rect">
            <a:avLst/>
          </a:prstGeom>
        </p:spPr>
      </p:pic>
      <p:sp>
        <p:nvSpPr>
          <p:cNvPr id="5" name="TextBox 4"/>
          <p:cNvSpPr txBox="1"/>
          <p:nvPr userDrawn="1"/>
        </p:nvSpPr>
        <p:spPr>
          <a:xfrm>
            <a:off x="3092711" y="5556092"/>
            <a:ext cx="6000688" cy="827919"/>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700" b="0" i="0" u="none" strike="noStrike" kern="1200" cap="none" spc="0" normalizeH="0" baseline="0" noProof="0">
                <a:ln>
                  <a:noFill/>
                </a:ln>
                <a:solidFill>
                  <a:schemeClr val="accent1"/>
                </a:solidFill>
                <a:effectLst/>
                <a:uLnTx/>
                <a:uFillTx/>
                <a:latin typeface="Segoe UI" panose="020B0502040204020203" pitchFamily="34" charset="0"/>
                <a:ea typeface="+mn-ea"/>
                <a:cs typeface="Segoe UI" panose="020B0502040204020203" pitchFamily="34" charset="0"/>
              </a:rPr>
              <a:t>© European Union, 2021</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700" b="0" i="0" u="none" strike="noStrike" kern="1200" cap="none" spc="0" normalizeH="0" baseline="0" noProof="0">
                <a:ln>
                  <a:noFill/>
                </a:ln>
                <a:solidFill>
                  <a:schemeClr val="accent1"/>
                </a:solidFill>
                <a:effectLst/>
                <a:uLnTx/>
                <a:uFillTx/>
                <a:latin typeface="Segoe UI" panose="020B0502040204020203" pitchFamily="34" charset="0"/>
                <a:ea typeface="+mn-ea"/>
                <a:cs typeface="Segoe UI" panose="020B0502040204020203" pitchFamily="34" charset="0"/>
              </a:rPr>
              <a:t>Reuse is </a:t>
            </a:r>
            <a:r>
              <a:rPr kumimoji="0" lang="en-US" sz="700" b="0" i="0" u="none" strike="noStrike" kern="1200" cap="none" spc="0" normalizeH="0" baseline="0" noProof="0" err="1">
                <a:ln>
                  <a:noFill/>
                </a:ln>
                <a:solidFill>
                  <a:schemeClr val="accent1"/>
                </a:solidFill>
                <a:effectLst/>
                <a:uLnTx/>
                <a:uFillTx/>
                <a:latin typeface="Segoe UI" panose="020B0502040204020203" pitchFamily="34" charset="0"/>
                <a:ea typeface="+mn-ea"/>
                <a:cs typeface="Segoe UI" panose="020B0502040204020203" pitchFamily="34" charset="0"/>
              </a:rPr>
              <a:t>authorised</a:t>
            </a:r>
            <a:r>
              <a:rPr kumimoji="0" lang="en-US" sz="700" b="0" i="0" u="none" strike="noStrike" kern="1200" cap="none" spc="0" normalizeH="0" baseline="0" noProof="0">
                <a:ln>
                  <a:noFill/>
                </a:ln>
                <a:solidFill>
                  <a:schemeClr val="accent1"/>
                </a:solidFill>
                <a:effectLst/>
                <a:uLnTx/>
                <a:uFillTx/>
                <a:latin typeface="Segoe UI" panose="020B0502040204020203" pitchFamily="34" charset="0"/>
                <a:ea typeface="+mn-ea"/>
                <a:cs typeface="Segoe UI" panose="020B0502040204020203" pitchFamily="34" charset="0"/>
              </a:rPr>
              <a:t> provided the source is acknowledged and the original meaning or message of the document are not distorted. The European Commission shall not be liable for any consequence stemming from the reuse. The reuse policy of the European Commission documents is implemented by Commission Decision 2011/833/EU of 12 December 2011 on the reuse of Commission documents (OJ L 330, 14.12.2011, p. 39).</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700" b="0" i="0" u="none" strike="noStrike" kern="1200" cap="none" spc="0" normalizeH="0" baseline="0" noProof="0">
                <a:ln>
                  <a:noFill/>
                </a:ln>
                <a:solidFill>
                  <a:schemeClr val="accent1"/>
                </a:solidFill>
                <a:effectLst/>
                <a:uLnTx/>
                <a:uFillTx/>
                <a:latin typeface="Segoe UI" panose="020B0502040204020203" pitchFamily="34" charset="0"/>
                <a:ea typeface="+mn-ea"/>
                <a:cs typeface="Segoe UI" panose="020B0502040204020203" pitchFamily="34" charset="0"/>
              </a:rPr>
              <a:t>All images © European Union, unless otherwise stated. Icons © </a:t>
            </a:r>
            <a:r>
              <a:rPr kumimoji="0" lang="en-US" sz="700" b="0" i="0" u="none" strike="noStrike" kern="1200" cap="none" spc="0" normalizeH="0" baseline="0" noProof="0" err="1">
                <a:ln>
                  <a:noFill/>
                </a:ln>
                <a:solidFill>
                  <a:schemeClr val="accent1"/>
                </a:solidFill>
                <a:effectLst/>
                <a:uLnTx/>
                <a:uFillTx/>
                <a:latin typeface="Segoe UI" panose="020B0502040204020203" pitchFamily="34" charset="0"/>
                <a:ea typeface="+mn-ea"/>
                <a:cs typeface="Segoe UI" panose="020B0502040204020203" pitchFamily="34" charset="0"/>
              </a:rPr>
              <a:t>Flaticon</a:t>
            </a:r>
            <a:r>
              <a:rPr kumimoji="0" lang="en-US" sz="700" b="0" i="0" u="none" strike="noStrike" kern="1200" cap="none" spc="0" normalizeH="0" baseline="0" noProof="0">
                <a:ln>
                  <a:noFill/>
                </a:ln>
                <a:solidFill>
                  <a:schemeClr val="accent1"/>
                </a:solidFill>
                <a:effectLst/>
                <a:uLnTx/>
                <a:uFillTx/>
                <a:latin typeface="Segoe UI" panose="020B0502040204020203" pitchFamily="34" charset="0"/>
                <a:ea typeface="+mn-ea"/>
                <a:cs typeface="Segoe UI" panose="020B0502040204020203" pitchFamily="34" charset="0"/>
              </a:rPr>
              <a:t> – all rights reserved.</a:t>
            </a:r>
            <a:endParaRPr kumimoji="0" lang="en-GB" sz="700" b="0" i="0" u="none" strike="noStrike" kern="1200" cap="none" spc="0" normalizeH="0" baseline="0" noProof="0">
              <a:ln>
                <a:noFill/>
              </a:ln>
              <a:solidFill>
                <a:schemeClr val="accent1"/>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5470881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1" y="249"/>
            <a:ext cx="12191427" cy="6857821"/>
          </a:xfrm>
          <a:prstGeom prst="rect">
            <a:avLst/>
          </a:prstGeom>
        </p:spPr>
      </p:pic>
      <p:sp>
        <p:nvSpPr>
          <p:cNvPr id="5" name="Title 1"/>
          <p:cNvSpPr>
            <a:spLocks noGrp="1"/>
          </p:cNvSpPr>
          <p:nvPr>
            <p:ph type="ctrTitle" hasCustomPrompt="1"/>
          </p:nvPr>
        </p:nvSpPr>
        <p:spPr>
          <a:xfrm>
            <a:off x="406404" y="4350657"/>
            <a:ext cx="9144000" cy="933763"/>
          </a:xfrm>
          <a:prstGeom prst="rect">
            <a:avLst/>
          </a:prstGeom>
        </p:spPr>
        <p:txBody>
          <a:bodyPr anchor="b">
            <a:normAutofit/>
          </a:bodyPr>
          <a:lstStyle>
            <a:lvl1pPr algn="l">
              <a:defRPr sz="3200" b="1">
                <a:solidFill>
                  <a:schemeClr val="bg1"/>
                </a:solidFill>
                <a:latin typeface="Arial" panose="020B0604020202020204" pitchFamily="34" charset="0"/>
                <a:cs typeface="Arial" panose="020B0604020202020204" pitchFamily="34" charset="0"/>
              </a:defRPr>
            </a:lvl1pPr>
          </a:lstStyle>
          <a:p>
            <a:r>
              <a:rPr lang="en-US"/>
              <a:t>Click to add title</a:t>
            </a:r>
            <a:endParaRPr lang="en-GB"/>
          </a:p>
        </p:txBody>
      </p:sp>
      <p:sp>
        <p:nvSpPr>
          <p:cNvPr id="6" name="Subtitle 2"/>
          <p:cNvSpPr>
            <a:spLocks noGrp="1"/>
          </p:cNvSpPr>
          <p:nvPr>
            <p:ph type="subTitle" idx="1" hasCustomPrompt="1"/>
          </p:nvPr>
        </p:nvSpPr>
        <p:spPr>
          <a:xfrm>
            <a:off x="420913" y="5305880"/>
            <a:ext cx="9144000" cy="1655762"/>
          </a:xfrm>
          <a:prstGeom prst="rect">
            <a:avLst/>
          </a:prstGeom>
        </p:spPr>
        <p:txBody>
          <a:bodyPr>
            <a:normAutofit/>
          </a:bodyPr>
          <a:lstStyle>
            <a:lvl1pPr marL="0" indent="0" algn="l">
              <a:buNone/>
              <a:defRPr sz="240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endParaRPr lang="en-GB"/>
          </a:p>
        </p:txBody>
      </p:sp>
    </p:spTree>
    <p:extLst>
      <p:ext uri="{BB962C8B-B14F-4D97-AF65-F5344CB8AC3E}">
        <p14:creationId xmlns:p14="http://schemas.microsoft.com/office/powerpoint/2010/main" val="42456594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4" y="1213"/>
            <a:ext cx="12187431" cy="6855572"/>
          </a:xfrm>
          <a:prstGeom prst="rect">
            <a:avLst/>
          </a:prstGeom>
        </p:spPr>
      </p:pic>
    </p:spTree>
    <p:extLst>
      <p:ext uri="{BB962C8B-B14F-4D97-AF65-F5344CB8AC3E}">
        <p14:creationId xmlns:p14="http://schemas.microsoft.com/office/powerpoint/2010/main" val="2717649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10" name="Content Placeholder 2"/>
          <p:cNvSpPr>
            <a:spLocks noGrp="1"/>
          </p:cNvSpPr>
          <p:nvPr>
            <p:ph idx="1"/>
          </p:nvPr>
        </p:nvSpPr>
        <p:spPr>
          <a:xfrm>
            <a:off x="570201" y="3592040"/>
            <a:ext cx="11045709" cy="1184149"/>
          </a:xfrm>
          <a:prstGeom prst="rect">
            <a:avLst/>
          </a:prstGeom>
        </p:spPr>
        <p:txBody>
          <a:bodyPr/>
          <a:lstStyle>
            <a:lvl1pPr marL="0" indent="0" algn="ctr">
              <a:buClr>
                <a:srgbClr val="CC2F2F"/>
              </a:buClr>
              <a:buNone/>
              <a:defRPr>
                <a:solidFill>
                  <a:schemeClr val="accent1"/>
                </a:solidFill>
                <a:latin typeface="Arial" panose="020B0604020202020204" pitchFamily="34" charset="0"/>
                <a:cs typeface="Arial" panose="020B0604020202020204" pitchFamily="34" charset="0"/>
              </a:defRPr>
            </a:lvl1pPr>
            <a:lvl2pPr marL="261937" indent="0">
              <a:buFont typeface="Segoe UI" panose="020B0502040204020203" pitchFamily="34" charset="0"/>
              <a:buNone/>
              <a:defRPr>
                <a:solidFill>
                  <a:schemeClr val="bg2"/>
                </a:solidFill>
                <a:latin typeface="Segoe UI" panose="020B0502040204020203" pitchFamily="34" charset="0"/>
                <a:cs typeface="Segoe UI" panose="020B0502040204020203" pitchFamily="34" charset="0"/>
              </a:defRPr>
            </a:lvl2pPr>
            <a:lvl3pPr marL="536575" indent="-274638">
              <a:defRPr>
                <a:latin typeface="Segoe UI" panose="020B0502040204020203" pitchFamily="34" charset="0"/>
                <a:cs typeface="Segoe UI" panose="020B0502040204020203" pitchFamily="34" charset="0"/>
              </a:defRPr>
            </a:lvl3pPr>
            <a:lvl4pPr marL="536575" indent="-274638">
              <a:defRPr>
                <a:latin typeface="Segoe UI" panose="020B0502040204020203" pitchFamily="34" charset="0"/>
                <a:cs typeface="Segoe UI" panose="020B0502040204020203" pitchFamily="34" charset="0"/>
              </a:defRPr>
            </a:lvl4pPr>
            <a:lvl5pPr marL="536575" indent="-274638">
              <a:defRPr>
                <a:latin typeface="Segoe UI" panose="020B0502040204020203" pitchFamily="34" charset="0"/>
                <a:cs typeface="Segoe UI" panose="020B0502040204020203" pitchFamily="34" charset="0"/>
              </a:defRPr>
            </a:lvl5pPr>
          </a:lstStyle>
          <a:p>
            <a:pPr lvl="0"/>
            <a:r>
              <a:rPr lang="en-US"/>
              <a:t>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1" y="250"/>
            <a:ext cx="12190857" cy="6857499"/>
          </a:xfrm>
          <a:prstGeom prst="rect">
            <a:avLst/>
          </a:prstGeom>
        </p:spPr>
      </p:pic>
      <p:sp>
        <p:nvSpPr>
          <p:cNvPr id="5" name="TextBox 4"/>
          <p:cNvSpPr txBox="1"/>
          <p:nvPr userDrawn="1"/>
        </p:nvSpPr>
        <p:spPr>
          <a:xfrm>
            <a:off x="3092711" y="5556092"/>
            <a:ext cx="6000688" cy="827919"/>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700" b="0" i="0" u="none" strike="noStrike" kern="1200" cap="none" spc="0" normalizeH="0" baseline="0" noProof="0">
                <a:ln>
                  <a:noFill/>
                </a:ln>
                <a:solidFill>
                  <a:schemeClr val="accent1"/>
                </a:solidFill>
                <a:effectLst/>
                <a:uLnTx/>
                <a:uFillTx/>
                <a:latin typeface="Segoe UI" panose="020B0502040204020203" pitchFamily="34" charset="0"/>
                <a:ea typeface="+mn-ea"/>
                <a:cs typeface="Segoe UI" panose="020B0502040204020203" pitchFamily="34" charset="0"/>
              </a:rPr>
              <a:t>© European Union, 2021</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700" b="0" i="0" u="none" strike="noStrike" kern="1200" cap="none" spc="0" normalizeH="0" baseline="0" noProof="0">
                <a:ln>
                  <a:noFill/>
                </a:ln>
                <a:solidFill>
                  <a:schemeClr val="accent1"/>
                </a:solidFill>
                <a:effectLst/>
                <a:uLnTx/>
                <a:uFillTx/>
                <a:latin typeface="Segoe UI" panose="020B0502040204020203" pitchFamily="34" charset="0"/>
                <a:ea typeface="+mn-ea"/>
                <a:cs typeface="Segoe UI" panose="020B0502040204020203" pitchFamily="34" charset="0"/>
              </a:rPr>
              <a:t>Reuse is </a:t>
            </a:r>
            <a:r>
              <a:rPr kumimoji="0" lang="en-US" sz="700" b="0" i="0" u="none" strike="noStrike" kern="1200" cap="none" spc="0" normalizeH="0" baseline="0" noProof="0" err="1">
                <a:ln>
                  <a:noFill/>
                </a:ln>
                <a:solidFill>
                  <a:schemeClr val="accent1"/>
                </a:solidFill>
                <a:effectLst/>
                <a:uLnTx/>
                <a:uFillTx/>
                <a:latin typeface="Segoe UI" panose="020B0502040204020203" pitchFamily="34" charset="0"/>
                <a:ea typeface="+mn-ea"/>
                <a:cs typeface="Segoe UI" panose="020B0502040204020203" pitchFamily="34" charset="0"/>
              </a:rPr>
              <a:t>authorised</a:t>
            </a:r>
            <a:r>
              <a:rPr kumimoji="0" lang="en-US" sz="700" b="0" i="0" u="none" strike="noStrike" kern="1200" cap="none" spc="0" normalizeH="0" baseline="0" noProof="0">
                <a:ln>
                  <a:noFill/>
                </a:ln>
                <a:solidFill>
                  <a:schemeClr val="accent1"/>
                </a:solidFill>
                <a:effectLst/>
                <a:uLnTx/>
                <a:uFillTx/>
                <a:latin typeface="Segoe UI" panose="020B0502040204020203" pitchFamily="34" charset="0"/>
                <a:ea typeface="+mn-ea"/>
                <a:cs typeface="Segoe UI" panose="020B0502040204020203" pitchFamily="34" charset="0"/>
              </a:rPr>
              <a:t> provided the source is acknowledged and the original meaning or message of the document are not distorted. The European Commission shall not be liable for any consequence stemming from the reuse. The reuse policy of the European Commission documents is implemented by Commission Decision 2011/833/EU of 12 December 2011 on the reuse of Commission documents (OJ L 330, 14.12.2011, p. 39).</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700" b="0" i="0" u="none" strike="noStrike" kern="1200" cap="none" spc="0" normalizeH="0" baseline="0" noProof="0">
                <a:ln>
                  <a:noFill/>
                </a:ln>
                <a:solidFill>
                  <a:schemeClr val="accent1"/>
                </a:solidFill>
                <a:effectLst/>
                <a:uLnTx/>
                <a:uFillTx/>
                <a:latin typeface="Segoe UI" panose="020B0502040204020203" pitchFamily="34" charset="0"/>
                <a:ea typeface="+mn-ea"/>
                <a:cs typeface="Segoe UI" panose="020B0502040204020203" pitchFamily="34" charset="0"/>
              </a:rPr>
              <a:t>All images © European Union, unless otherwise stated. Icons © </a:t>
            </a:r>
            <a:r>
              <a:rPr kumimoji="0" lang="en-US" sz="700" b="0" i="0" u="none" strike="noStrike" kern="1200" cap="none" spc="0" normalizeH="0" baseline="0" noProof="0" err="1">
                <a:ln>
                  <a:noFill/>
                </a:ln>
                <a:solidFill>
                  <a:schemeClr val="accent1"/>
                </a:solidFill>
                <a:effectLst/>
                <a:uLnTx/>
                <a:uFillTx/>
                <a:latin typeface="Segoe UI" panose="020B0502040204020203" pitchFamily="34" charset="0"/>
                <a:ea typeface="+mn-ea"/>
                <a:cs typeface="Segoe UI" panose="020B0502040204020203" pitchFamily="34" charset="0"/>
              </a:rPr>
              <a:t>Flaticon</a:t>
            </a:r>
            <a:r>
              <a:rPr kumimoji="0" lang="en-US" sz="700" b="0" i="0" u="none" strike="noStrike" kern="1200" cap="none" spc="0" normalizeH="0" baseline="0" noProof="0">
                <a:ln>
                  <a:noFill/>
                </a:ln>
                <a:solidFill>
                  <a:schemeClr val="accent1"/>
                </a:solidFill>
                <a:effectLst/>
                <a:uLnTx/>
                <a:uFillTx/>
                <a:latin typeface="Segoe UI" panose="020B0502040204020203" pitchFamily="34" charset="0"/>
                <a:ea typeface="+mn-ea"/>
                <a:cs typeface="Segoe UI" panose="020B0502040204020203" pitchFamily="34" charset="0"/>
              </a:rPr>
              <a:t> – all rights reserved.</a:t>
            </a:r>
            <a:endParaRPr kumimoji="0" lang="en-GB" sz="700" b="0" i="0" u="none" strike="noStrike" kern="1200" cap="none" spc="0" normalizeH="0" baseline="0" noProof="0">
              <a:ln>
                <a:noFill/>
              </a:ln>
              <a:solidFill>
                <a:schemeClr val="accent1"/>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35699025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5" y="571"/>
            <a:ext cx="12187429" cy="6856857"/>
          </a:xfrm>
          <a:prstGeom prst="rect">
            <a:avLst/>
          </a:prstGeom>
        </p:spPr>
      </p:pic>
      <p:sp>
        <p:nvSpPr>
          <p:cNvPr id="4" name="Title 1"/>
          <p:cNvSpPr>
            <a:spLocks noGrp="1"/>
          </p:cNvSpPr>
          <p:nvPr>
            <p:ph type="ctrTitle"/>
          </p:nvPr>
        </p:nvSpPr>
        <p:spPr>
          <a:xfrm>
            <a:off x="1433015" y="4585643"/>
            <a:ext cx="10399593" cy="603239"/>
          </a:xfrm>
          <a:prstGeom prst="rect">
            <a:avLst/>
          </a:prstGeom>
        </p:spPr>
        <p:txBody>
          <a:bodyPr anchor="b">
            <a:normAutofit/>
          </a:bodyPr>
          <a:lstStyle>
            <a:lvl1pPr algn="l">
              <a:defRPr sz="3200" b="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4641766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0" y="0"/>
            <a:ext cx="12189460" cy="6858000"/>
          </a:xfrm>
          <a:prstGeom prst="rect">
            <a:avLst/>
          </a:prstGeom>
        </p:spPr>
      </p:pic>
      <p:sp>
        <p:nvSpPr>
          <p:cNvPr id="10" name="Slide Number Placeholder 5"/>
          <p:cNvSpPr txBox="1">
            <a:spLocks/>
          </p:cNvSpPr>
          <p:nvPr userDrawn="1"/>
        </p:nvSpPr>
        <p:spPr>
          <a:xfrm>
            <a:off x="11477514" y="637086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51B46D-6379-471F-B62F-8DF864A0151A}" type="slidenum">
              <a:rPr lang="en-GB" sz="1200" smtClean="0"/>
              <a:pPr/>
              <a:t>‹#›</a:t>
            </a:fld>
            <a:endParaRPr lang="en-GB" sz="1200"/>
          </a:p>
        </p:txBody>
      </p:sp>
      <p:sp>
        <p:nvSpPr>
          <p:cNvPr id="6" name="Title 1"/>
          <p:cNvSpPr>
            <a:spLocks noGrp="1"/>
          </p:cNvSpPr>
          <p:nvPr>
            <p:ph type="title" hasCustomPrompt="1"/>
          </p:nvPr>
        </p:nvSpPr>
        <p:spPr>
          <a:xfrm>
            <a:off x="555969" y="3082917"/>
            <a:ext cx="11080186" cy="1616083"/>
          </a:xfrm>
          <a:prstGeom prst="rect">
            <a:avLst/>
          </a:prstGeom>
        </p:spPr>
        <p:txBody>
          <a:bodyPr>
            <a:normAutofit/>
          </a:bodyPr>
          <a:lstStyle>
            <a:lvl1pPr algn="ctr">
              <a:defRPr sz="4000" b="1">
                <a:solidFill>
                  <a:schemeClr val="accent1"/>
                </a:solidFill>
                <a:latin typeface="Arial" panose="020B0604020202020204" pitchFamily="34" charset="0"/>
                <a:cs typeface="Arial" panose="020B0604020202020204" pitchFamily="34" charset="0"/>
              </a:defRPr>
            </a:lvl1pPr>
          </a:lstStyle>
          <a:p>
            <a:r>
              <a:rPr lang="en-US"/>
              <a:t>Section Titles</a:t>
            </a:r>
            <a:endParaRPr lang="en-GB"/>
          </a:p>
        </p:txBody>
      </p:sp>
    </p:spTree>
    <p:extLst>
      <p:ext uri="{BB962C8B-B14F-4D97-AF65-F5344CB8AC3E}">
        <p14:creationId xmlns:p14="http://schemas.microsoft.com/office/powerpoint/2010/main" val="8632029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0" y="248"/>
            <a:ext cx="12190861" cy="6857502"/>
          </a:xfrm>
          <a:prstGeom prst="rect">
            <a:avLst/>
          </a:prstGeom>
        </p:spPr>
      </p:pic>
      <p:sp>
        <p:nvSpPr>
          <p:cNvPr id="9" name="Title 1"/>
          <p:cNvSpPr>
            <a:spLocks noGrp="1"/>
          </p:cNvSpPr>
          <p:nvPr>
            <p:ph type="title"/>
          </p:nvPr>
        </p:nvSpPr>
        <p:spPr>
          <a:xfrm>
            <a:off x="402779" y="1266817"/>
            <a:ext cx="11045707" cy="1325563"/>
          </a:xfrm>
          <a:prstGeom prst="rect">
            <a:avLst/>
          </a:prstGeom>
        </p:spPr>
        <p:txBody>
          <a:bodyPr>
            <a:normAutofit/>
          </a:bodyPr>
          <a:lstStyle>
            <a:lvl1pPr>
              <a:defRPr sz="3500" b="1">
                <a:solidFill>
                  <a:schemeClr val="accent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10" name="Content Placeholder 2"/>
          <p:cNvSpPr>
            <a:spLocks noGrp="1"/>
          </p:cNvSpPr>
          <p:nvPr>
            <p:ph idx="1"/>
          </p:nvPr>
        </p:nvSpPr>
        <p:spPr>
          <a:xfrm>
            <a:off x="402776" y="2059658"/>
            <a:ext cx="11045709" cy="4311206"/>
          </a:xfrm>
          <a:prstGeom prst="rect">
            <a:avLst/>
          </a:prstGeom>
        </p:spPr>
        <p:txBody>
          <a:bodyPr/>
          <a:lstStyle>
            <a:lvl1pPr>
              <a:buClr>
                <a:schemeClr val="tx2"/>
              </a:buClr>
              <a:defRPr>
                <a:latin typeface="Arial" panose="020B0604020202020204" pitchFamily="34" charset="0"/>
                <a:cs typeface="Arial" panose="020B0604020202020204" pitchFamily="34" charset="0"/>
              </a:defRPr>
            </a:lvl1pPr>
            <a:lvl2pPr marL="536575" indent="-274638">
              <a:buFont typeface="Segoe UI" panose="020B0502040204020203" pitchFamily="34" charset="0"/>
              <a:buChar char="-"/>
              <a:defRPr>
                <a:latin typeface="Arial" panose="020B0604020202020204" pitchFamily="34" charset="0"/>
                <a:cs typeface="Arial" panose="020B0604020202020204" pitchFamily="34" charset="0"/>
              </a:defRPr>
            </a:lvl2pPr>
            <a:lvl3pPr marL="536575" indent="-274638">
              <a:defRPr>
                <a:latin typeface="Segoe UI" panose="020B0502040204020203" pitchFamily="34" charset="0"/>
                <a:cs typeface="Segoe UI" panose="020B0502040204020203" pitchFamily="34" charset="0"/>
              </a:defRPr>
            </a:lvl3pPr>
            <a:lvl4pPr marL="536575" indent="-274638">
              <a:defRPr>
                <a:latin typeface="Segoe UI" panose="020B0502040204020203" pitchFamily="34" charset="0"/>
                <a:cs typeface="Segoe UI" panose="020B0502040204020203" pitchFamily="34" charset="0"/>
              </a:defRPr>
            </a:lvl4pPr>
            <a:lvl5pPr marL="536575" indent="-274638">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p:txBody>
      </p:sp>
      <p:sp>
        <p:nvSpPr>
          <p:cNvPr id="8" name="Slide Number Placeholder 5"/>
          <p:cNvSpPr txBox="1">
            <a:spLocks/>
          </p:cNvSpPr>
          <p:nvPr userDrawn="1"/>
        </p:nvSpPr>
        <p:spPr>
          <a:xfrm>
            <a:off x="11477514" y="637086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51B46D-6379-471F-B62F-8DF864A0151A}" type="slidenum">
              <a:rPr lang="en-GB" sz="1200" smtClean="0"/>
              <a:pPr/>
              <a:t>‹#›</a:t>
            </a:fld>
            <a:endParaRPr lang="en-GB" sz="1200"/>
          </a:p>
        </p:txBody>
      </p:sp>
    </p:spTree>
    <p:extLst>
      <p:ext uri="{BB962C8B-B14F-4D97-AF65-F5344CB8AC3E}">
        <p14:creationId xmlns:p14="http://schemas.microsoft.com/office/powerpoint/2010/main" val="28472322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10" name="Content Placeholder 2"/>
          <p:cNvSpPr>
            <a:spLocks noGrp="1"/>
          </p:cNvSpPr>
          <p:nvPr>
            <p:ph idx="1"/>
          </p:nvPr>
        </p:nvSpPr>
        <p:spPr>
          <a:xfrm>
            <a:off x="570201" y="3592040"/>
            <a:ext cx="11045709" cy="1184149"/>
          </a:xfrm>
          <a:prstGeom prst="rect">
            <a:avLst/>
          </a:prstGeom>
        </p:spPr>
        <p:txBody>
          <a:bodyPr/>
          <a:lstStyle>
            <a:lvl1pPr marL="0" indent="0" algn="ctr">
              <a:buClr>
                <a:srgbClr val="CC2F2F"/>
              </a:buClr>
              <a:buNone/>
              <a:defRPr>
                <a:solidFill>
                  <a:schemeClr val="accent1"/>
                </a:solidFill>
                <a:latin typeface="Arial" panose="020B0604020202020204" pitchFamily="34" charset="0"/>
                <a:cs typeface="Arial" panose="020B0604020202020204" pitchFamily="34" charset="0"/>
              </a:defRPr>
            </a:lvl1pPr>
            <a:lvl2pPr marL="261937" indent="0">
              <a:buFont typeface="Segoe UI" panose="020B0502040204020203" pitchFamily="34" charset="0"/>
              <a:buNone/>
              <a:defRPr>
                <a:solidFill>
                  <a:schemeClr val="bg2"/>
                </a:solidFill>
                <a:latin typeface="Segoe UI" panose="020B0502040204020203" pitchFamily="34" charset="0"/>
                <a:cs typeface="Segoe UI" panose="020B0502040204020203" pitchFamily="34" charset="0"/>
              </a:defRPr>
            </a:lvl2pPr>
            <a:lvl3pPr marL="536575" indent="-274638">
              <a:defRPr>
                <a:latin typeface="Segoe UI" panose="020B0502040204020203" pitchFamily="34" charset="0"/>
                <a:cs typeface="Segoe UI" panose="020B0502040204020203" pitchFamily="34" charset="0"/>
              </a:defRPr>
            </a:lvl3pPr>
            <a:lvl4pPr marL="536575" indent="-274638">
              <a:defRPr>
                <a:latin typeface="Segoe UI" panose="020B0502040204020203" pitchFamily="34" charset="0"/>
                <a:cs typeface="Segoe UI" panose="020B0502040204020203" pitchFamily="34" charset="0"/>
              </a:defRPr>
            </a:lvl4pPr>
            <a:lvl5pPr marL="536575" indent="-274638">
              <a:defRPr>
                <a:latin typeface="Segoe UI" panose="020B0502040204020203" pitchFamily="34" charset="0"/>
                <a:cs typeface="Segoe UI" panose="020B0502040204020203" pitchFamily="34" charset="0"/>
              </a:defRPr>
            </a:lvl5pPr>
          </a:lstStyle>
          <a:p>
            <a:pPr lvl="0"/>
            <a:r>
              <a:rPr lang="en-US"/>
              <a:t>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1" y="250"/>
            <a:ext cx="12190857" cy="6857499"/>
          </a:xfrm>
          <a:prstGeom prst="rect">
            <a:avLst/>
          </a:prstGeom>
        </p:spPr>
      </p:pic>
      <p:sp>
        <p:nvSpPr>
          <p:cNvPr id="5" name="TextBox 4"/>
          <p:cNvSpPr txBox="1"/>
          <p:nvPr userDrawn="1"/>
        </p:nvSpPr>
        <p:spPr>
          <a:xfrm>
            <a:off x="3092711" y="5556092"/>
            <a:ext cx="6000688" cy="827919"/>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700" b="0" i="0" u="none" strike="noStrike" kern="1200" cap="none" spc="0" normalizeH="0" baseline="0" noProof="0">
                <a:ln>
                  <a:noFill/>
                </a:ln>
                <a:solidFill>
                  <a:schemeClr val="accent1"/>
                </a:solidFill>
                <a:effectLst/>
                <a:uLnTx/>
                <a:uFillTx/>
                <a:latin typeface="Segoe UI" panose="020B0502040204020203" pitchFamily="34" charset="0"/>
                <a:ea typeface="+mn-ea"/>
                <a:cs typeface="Segoe UI" panose="020B0502040204020203" pitchFamily="34" charset="0"/>
              </a:rPr>
              <a:t>© European Union, 2021</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700" b="0" i="0" u="none" strike="noStrike" kern="1200" cap="none" spc="0" normalizeH="0" baseline="0" noProof="0">
                <a:ln>
                  <a:noFill/>
                </a:ln>
                <a:solidFill>
                  <a:schemeClr val="accent1"/>
                </a:solidFill>
                <a:effectLst/>
                <a:uLnTx/>
                <a:uFillTx/>
                <a:latin typeface="Segoe UI" panose="020B0502040204020203" pitchFamily="34" charset="0"/>
                <a:ea typeface="+mn-ea"/>
                <a:cs typeface="Segoe UI" panose="020B0502040204020203" pitchFamily="34" charset="0"/>
              </a:rPr>
              <a:t>Reuse is </a:t>
            </a:r>
            <a:r>
              <a:rPr kumimoji="0" lang="en-US" sz="700" b="0" i="0" u="none" strike="noStrike" kern="1200" cap="none" spc="0" normalizeH="0" baseline="0" noProof="0" err="1">
                <a:ln>
                  <a:noFill/>
                </a:ln>
                <a:solidFill>
                  <a:schemeClr val="accent1"/>
                </a:solidFill>
                <a:effectLst/>
                <a:uLnTx/>
                <a:uFillTx/>
                <a:latin typeface="Segoe UI" panose="020B0502040204020203" pitchFamily="34" charset="0"/>
                <a:ea typeface="+mn-ea"/>
                <a:cs typeface="Segoe UI" panose="020B0502040204020203" pitchFamily="34" charset="0"/>
              </a:rPr>
              <a:t>authorised</a:t>
            </a:r>
            <a:r>
              <a:rPr kumimoji="0" lang="en-US" sz="700" b="0" i="0" u="none" strike="noStrike" kern="1200" cap="none" spc="0" normalizeH="0" baseline="0" noProof="0">
                <a:ln>
                  <a:noFill/>
                </a:ln>
                <a:solidFill>
                  <a:schemeClr val="accent1"/>
                </a:solidFill>
                <a:effectLst/>
                <a:uLnTx/>
                <a:uFillTx/>
                <a:latin typeface="Segoe UI" panose="020B0502040204020203" pitchFamily="34" charset="0"/>
                <a:ea typeface="+mn-ea"/>
                <a:cs typeface="Segoe UI" panose="020B0502040204020203" pitchFamily="34" charset="0"/>
              </a:rPr>
              <a:t> provided the source is acknowledged and the original meaning or message of the document are not distorted. The European Commission shall not be liable for any consequence stemming from the reuse. The reuse policy of the European Commission documents is implemented by Commission Decision 2011/833/EU of 12 December 2011 on the reuse of Commission documents (OJ L 330, 14.12.2011, p. 39).</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700" b="0" i="0" u="none" strike="noStrike" kern="1200" cap="none" spc="0" normalizeH="0" baseline="0" noProof="0">
                <a:ln>
                  <a:noFill/>
                </a:ln>
                <a:solidFill>
                  <a:schemeClr val="accent1"/>
                </a:solidFill>
                <a:effectLst/>
                <a:uLnTx/>
                <a:uFillTx/>
                <a:latin typeface="Segoe UI" panose="020B0502040204020203" pitchFamily="34" charset="0"/>
                <a:ea typeface="+mn-ea"/>
                <a:cs typeface="Segoe UI" panose="020B0502040204020203" pitchFamily="34" charset="0"/>
              </a:rPr>
              <a:t>All images © European Union, unless otherwise stated. Icons © </a:t>
            </a:r>
            <a:r>
              <a:rPr kumimoji="0" lang="en-US" sz="700" b="0" i="0" u="none" strike="noStrike" kern="1200" cap="none" spc="0" normalizeH="0" baseline="0" noProof="0" err="1">
                <a:ln>
                  <a:noFill/>
                </a:ln>
                <a:solidFill>
                  <a:schemeClr val="accent1"/>
                </a:solidFill>
                <a:effectLst/>
                <a:uLnTx/>
                <a:uFillTx/>
                <a:latin typeface="Segoe UI" panose="020B0502040204020203" pitchFamily="34" charset="0"/>
                <a:ea typeface="+mn-ea"/>
                <a:cs typeface="Segoe UI" panose="020B0502040204020203" pitchFamily="34" charset="0"/>
              </a:rPr>
              <a:t>Flaticon</a:t>
            </a:r>
            <a:r>
              <a:rPr kumimoji="0" lang="en-US" sz="700" b="0" i="0" u="none" strike="noStrike" kern="1200" cap="none" spc="0" normalizeH="0" baseline="0" noProof="0">
                <a:ln>
                  <a:noFill/>
                </a:ln>
                <a:solidFill>
                  <a:schemeClr val="accent1"/>
                </a:solidFill>
                <a:effectLst/>
                <a:uLnTx/>
                <a:uFillTx/>
                <a:latin typeface="Segoe UI" panose="020B0502040204020203" pitchFamily="34" charset="0"/>
                <a:ea typeface="+mn-ea"/>
                <a:cs typeface="Segoe UI" panose="020B0502040204020203" pitchFamily="34" charset="0"/>
              </a:rPr>
              <a:t> – all rights reserved.</a:t>
            </a:r>
            <a:endParaRPr kumimoji="0" lang="en-GB" sz="700" b="0" i="0" u="none" strike="noStrike" kern="1200" cap="none" spc="0" normalizeH="0" baseline="0" noProof="0">
              <a:ln>
                <a:noFill/>
              </a:ln>
              <a:solidFill>
                <a:schemeClr val="accent1"/>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8015722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468000"/>
            <a:ext cx="10515600" cy="600164"/>
          </a:xfrm>
          <a:prstGeom prst="rect">
            <a:avLst/>
          </a:prstGeom>
        </p:spPr>
        <p:txBody>
          <a:bodyPr vert="horz" wrap="square" lIns="91440" tIns="45720" rIns="91440" bIns="0" rtlCol="0" anchor="t" anchorCtr="0">
            <a:noAutofit/>
          </a:bodyPr>
          <a:lstStyle>
            <a:lvl1pPr>
              <a:lnSpc>
                <a:spcPct val="100000"/>
              </a:lnSpc>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19062469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6C79FD-C571-418B-AB0F-5EE936C85276}" type="slidenum">
              <a:rPr kumimoji="0" lang="en-GB" sz="1200" b="0" i="0" u="none" strike="noStrike" kern="1200" cap="none" spc="0" normalizeH="0" baseline="0" noProof="0" smtClean="0">
                <a:ln>
                  <a:noFill/>
                </a:ln>
                <a:solidFill>
                  <a:srgbClr val="4D4D4D">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4D4D4D">
                  <a:tint val="75000"/>
                </a:srgbClr>
              </a:solidFill>
              <a:effectLst/>
              <a:uLnTx/>
              <a:uFillTx/>
              <a:latin typeface="Arial"/>
              <a:ea typeface="+mn-ea"/>
              <a:cs typeface="+mn-cs"/>
            </a:endParaRPr>
          </a:p>
        </p:txBody>
      </p:sp>
    </p:spTree>
    <p:extLst>
      <p:ext uri="{BB962C8B-B14F-4D97-AF65-F5344CB8AC3E}">
        <p14:creationId xmlns:p14="http://schemas.microsoft.com/office/powerpoint/2010/main" val="746325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4655486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1611051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895436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21" Type="http://schemas.openxmlformats.org/officeDocument/2006/relationships/slideLayout" Target="../slideLayouts/slideLayout27.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23" Type="http://schemas.openxmlformats.org/officeDocument/2006/relationships/image" Target="../media/image7.png"/><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6" Type="http://schemas.openxmlformats.org/officeDocument/2006/relationships/theme" Target="../theme/theme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image" Target="../media/image7.png"/><Relationship Id="rId2" Type="http://schemas.openxmlformats.org/officeDocument/2006/relationships/slideLayout" Target="../slideLayouts/slideLayout44.xml"/><Relationship Id="rId16" Type="http://schemas.openxmlformats.org/officeDocument/2006/relationships/theme" Target="../theme/theme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5" Type="http://schemas.openxmlformats.org/officeDocument/2006/relationships/slideLayout" Target="../slideLayouts/slideLayout62.xml"/><Relationship Id="rId4" Type="http://schemas.openxmlformats.org/officeDocument/2006/relationships/slideLayout" Target="../slideLayouts/slideLayout61.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5"/>
          <p:cNvSpPr txBox="1">
            <a:spLocks/>
          </p:cNvSpPr>
          <p:nvPr userDrawn="1"/>
        </p:nvSpPr>
        <p:spPr>
          <a:xfrm>
            <a:off x="11477514" y="637086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51B46D-6379-471F-B62F-8DF864A0151A}" type="slidenum">
              <a:rPr lang="en-GB" sz="1200" smtClean="0"/>
              <a:pPr/>
              <a:t>‹#›</a:t>
            </a:fld>
            <a:endParaRPr lang="en-GB" sz="1200"/>
          </a:p>
        </p:txBody>
      </p:sp>
    </p:spTree>
    <p:extLst>
      <p:ext uri="{BB962C8B-B14F-4D97-AF65-F5344CB8AC3E}">
        <p14:creationId xmlns:p14="http://schemas.microsoft.com/office/powerpoint/2010/main" val="227006643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23"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297847238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0" r:id="rId20"/>
    <p:sldLayoutId id="2147483742" r:id="rId21"/>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F95114-BEDC-8514-EB5C-91A976DBF9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EA44F55E-83D5-312C-8588-E9D3A06E42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7EF2A040-9789-3AE3-6263-BE531352E2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0F1850-672F-4599-9830-EC78DE8D2D18}" type="datetimeFigureOut">
              <a:rPr lang="en-IE" smtClean="0"/>
              <a:t>08/04/2024</a:t>
            </a:fld>
            <a:endParaRPr lang="en-IE"/>
          </a:p>
        </p:txBody>
      </p:sp>
      <p:sp>
        <p:nvSpPr>
          <p:cNvPr id="5" name="Footer Placeholder 4">
            <a:extLst>
              <a:ext uri="{FF2B5EF4-FFF2-40B4-BE49-F238E27FC236}">
                <a16:creationId xmlns:a16="http://schemas.microsoft.com/office/drawing/2014/main" id="{43F3565E-F392-6583-9820-B650A00417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220AA33F-CC72-A7D8-11C7-5F1251BD0F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4AE04B-4730-49E6-93BE-5C9C059CEAAE}" type="slidenum">
              <a:rPr lang="en-IE" smtClean="0"/>
              <a:t>‹#›</a:t>
            </a:fld>
            <a:endParaRPr lang="en-IE"/>
          </a:p>
        </p:txBody>
      </p:sp>
    </p:spTree>
    <p:extLst>
      <p:ext uri="{BB962C8B-B14F-4D97-AF65-F5344CB8AC3E}">
        <p14:creationId xmlns:p14="http://schemas.microsoft.com/office/powerpoint/2010/main" val="2096098671"/>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a:p>
        </p:txBody>
      </p:sp>
      <p:pic>
        <p:nvPicPr>
          <p:cNvPr id="7" name="Picture 6"/>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1404823461"/>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5"/>
          <p:cNvSpPr txBox="1">
            <a:spLocks/>
          </p:cNvSpPr>
          <p:nvPr userDrawn="1"/>
        </p:nvSpPr>
        <p:spPr>
          <a:xfrm>
            <a:off x="11477514" y="637086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51B46D-6379-471F-B62F-8DF864A0151A}" type="slidenum">
              <a:rPr lang="en-GB" sz="1200" smtClean="0"/>
              <a:pPr/>
              <a:t>‹#›</a:t>
            </a:fld>
            <a:endParaRPr lang="en-GB" sz="1200"/>
          </a:p>
        </p:txBody>
      </p:sp>
    </p:spTree>
    <p:extLst>
      <p:ext uri="{BB962C8B-B14F-4D97-AF65-F5344CB8AC3E}">
        <p14:creationId xmlns:p14="http://schemas.microsoft.com/office/powerpoint/2010/main" val="3861352381"/>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3" r:id="rId7"/>
    <p:sldLayoutId id="2147483804"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62.xml"/><Relationship Id="rId5" Type="http://schemas.openxmlformats.org/officeDocument/2006/relationships/image" Target="../media/image28.jp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6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6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hyperlink" Target="https://research-innovation-community.ec.europa.eu/events/3WjiVunxm0t5j4zQlVax3Q/overview" TargetMode="Externa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5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AA1A7-E0D9-4C31-8205-C3DA1125A91B}"/>
              </a:ext>
            </a:extLst>
          </p:cNvPr>
          <p:cNvSpPr>
            <a:spLocks noGrp="1"/>
          </p:cNvSpPr>
          <p:nvPr>
            <p:ph type="ctrTitle"/>
          </p:nvPr>
        </p:nvSpPr>
        <p:spPr>
          <a:xfrm>
            <a:off x="1344828" y="4826444"/>
            <a:ext cx="10399593" cy="1015057"/>
          </a:xfrm>
        </p:spPr>
        <p:txBody>
          <a:bodyPr>
            <a:normAutofit fontScale="90000"/>
          </a:bodyPr>
          <a:lstStyle/>
          <a:p>
            <a:br>
              <a:rPr lang="en-US" dirty="0"/>
            </a:br>
            <a:r>
              <a:rPr lang="en-US" b="1" dirty="0"/>
              <a:t>Marcin SADOWSKI</a:t>
            </a:r>
            <a:br>
              <a:rPr lang="en-US" b="1" dirty="0"/>
            </a:br>
            <a:r>
              <a:rPr lang="en-US" b="1" dirty="0"/>
              <a:t>DG MARE, European Commission</a:t>
            </a:r>
            <a:endParaRPr lang="en-IE" b="1" dirty="0"/>
          </a:p>
        </p:txBody>
      </p:sp>
    </p:spTree>
    <p:extLst>
      <p:ext uri="{BB962C8B-B14F-4D97-AF65-F5344CB8AC3E}">
        <p14:creationId xmlns:p14="http://schemas.microsoft.com/office/powerpoint/2010/main" val="470664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ED1CA5B-F171-D4B7-D740-BDC00EE601FC}"/>
              </a:ext>
            </a:extLst>
          </p:cNvPr>
          <p:cNvSpPr>
            <a:spLocks noGrp="1"/>
          </p:cNvSpPr>
          <p:nvPr>
            <p:ph type="title"/>
          </p:nvPr>
        </p:nvSpPr>
        <p:spPr>
          <a:xfrm>
            <a:off x="491873" y="1166004"/>
            <a:ext cx="9875765" cy="806634"/>
          </a:xfrm>
        </p:spPr>
        <p:txBody>
          <a:bodyPr>
            <a:normAutofit fontScale="90000"/>
          </a:bodyPr>
          <a:lstStyle/>
          <a:p>
            <a:pPr algn="ctr"/>
            <a:r>
              <a:rPr lang="en-IE" dirty="0">
                <a:solidFill>
                  <a:srgbClr val="0070C0"/>
                </a:solidFill>
              </a:rPr>
              <a:t>Mission Charter actions – analysis by basin</a:t>
            </a:r>
            <a:br>
              <a:rPr lang="en-IE" dirty="0">
                <a:solidFill>
                  <a:srgbClr val="0070C0"/>
                </a:solidFill>
              </a:rPr>
            </a:br>
            <a:r>
              <a:rPr lang="en-IE" sz="2700" dirty="0">
                <a:solidFill>
                  <a:srgbClr val="0070C0"/>
                </a:solidFill>
              </a:rPr>
              <a:t>[Danube River] </a:t>
            </a:r>
          </a:p>
        </p:txBody>
      </p:sp>
      <p:pic>
        <p:nvPicPr>
          <p:cNvPr id="2" name="Picture 1">
            <a:extLst>
              <a:ext uri="{FF2B5EF4-FFF2-40B4-BE49-F238E27FC236}">
                <a16:creationId xmlns:a16="http://schemas.microsoft.com/office/drawing/2014/main" id="{8F462F4F-7DD1-62FB-7513-9A47E836F21D}"/>
              </a:ext>
            </a:extLst>
          </p:cNvPr>
          <p:cNvPicPr>
            <a:picLocks noChangeAspect="1"/>
          </p:cNvPicPr>
          <p:nvPr/>
        </p:nvPicPr>
        <p:blipFill>
          <a:blip r:embed="rId3"/>
          <a:stretch>
            <a:fillRect/>
          </a:stretch>
        </p:blipFill>
        <p:spPr>
          <a:xfrm>
            <a:off x="491873" y="2164140"/>
            <a:ext cx="5153513" cy="4609320"/>
          </a:xfrm>
          <a:prstGeom prst="rect">
            <a:avLst/>
          </a:prstGeom>
        </p:spPr>
      </p:pic>
      <p:pic>
        <p:nvPicPr>
          <p:cNvPr id="3" name="Picture 2">
            <a:extLst>
              <a:ext uri="{FF2B5EF4-FFF2-40B4-BE49-F238E27FC236}">
                <a16:creationId xmlns:a16="http://schemas.microsoft.com/office/drawing/2014/main" id="{F6496876-DDD1-854A-C4A2-6F2483377D8F}"/>
              </a:ext>
            </a:extLst>
          </p:cNvPr>
          <p:cNvPicPr>
            <a:picLocks noChangeAspect="1"/>
          </p:cNvPicPr>
          <p:nvPr/>
        </p:nvPicPr>
        <p:blipFill>
          <a:blip r:embed="rId4"/>
          <a:stretch>
            <a:fillRect/>
          </a:stretch>
        </p:blipFill>
        <p:spPr>
          <a:xfrm>
            <a:off x="5861236" y="2164140"/>
            <a:ext cx="5838891" cy="4609319"/>
          </a:xfrm>
          <a:prstGeom prst="rect">
            <a:avLst/>
          </a:prstGeom>
        </p:spPr>
      </p:pic>
    </p:spTree>
    <p:extLst>
      <p:ext uri="{BB962C8B-B14F-4D97-AF65-F5344CB8AC3E}">
        <p14:creationId xmlns:p14="http://schemas.microsoft.com/office/powerpoint/2010/main" val="1290730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4CE201-A6AD-D2DE-F5D7-9EB754150DDF}"/>
              </a:ext>
            </a:extLst>
          </p:cNvPr>
          <p:cNvSpPr>
            <a:spLocks noGrp="1"/>
          </p:cNvSpPr>
          <p:nvPr>
            <p:ph idx="1"/>
          </p:nvPr>
        </p:nvSpPr>
        <p:spPr>
          <a:xfrm>
            <a:off x="402776" y="2059658"/>
            <a:ext cx="11045709" cy="3409489"/>
          </a:xfrm>
        </p:spPr>
        <p:txBody>
          <a:bodyPr/>
          <a:lstStyle/>
          <a:p>
            <a:endParaRPr lang="pl-PL" b="1" dirty="0"/>
          </a:p>
          <a:p>
            <a:pPr marL="0" indent="0">
              <a:buNone/>
            </a:pPr>
            <a:endParaRPr lang="en-US" dirty="0"/>
          </a:p>
          <a:p>
            <a:pPr marL="0" indent="0">
              <a:buNone/>
            </a:pPr>
            <a:endParaRPr lang="en-IE" dirty="0"/>
          </a:p>
        </p:txBody>
      </p:sp>
      <p:sp>
        <p:nvSpPr>
          <p:cNvPr id="2" name="TextBox 1">
            <a:extLst>
              <a:ext uri="{FF2B5EF4-FFF2-40B4-BE49-F238E27FC236}">
                <a16:creationId xmlns:a16="http://schemas.microsoft.com/office/drawing/2014/main" id="{45210160-3578-65A3-427C-282D1D4CA397}"/>
              </a:ext>
            </a:extLst>
          </p:cNvPr>
          <p:cNvSpPr txBox="1"/>
          <p:nvPr/>
        </p:nvSpPr>
        <p:spPr>
          <a:xfrm>
            <a:off x="529316" y="2436098"/>
            <a:ext cx="11571510" cy="378565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C</a:t>
            </a:r>
            <a:r>
              <a:rPr kumimoji="0" lang="pl-PL" sz="2400" b="1" i="0"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alls</a:t>
            </a:r>
            <a:r>
              <a:rPr kumimoji="0" lang="pl-PL"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for </a:t>
            </a:r>
            <a:r>
              <a:rPr kumimoji="0" lang="it-IT"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Associated </a:t>
            </a:r>
            <a:r>
              <a:rPr kumimoji="0" lang="it-IT" sz="2400" b="1" i="0"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regions</a:t>
            </a:r>
            <a:r>
              <a:rPr kumimoji="0" lang="pl-PL"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pl-PL" sz="2400" b="0" i="0"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organised</a:t>
            </a:r>
            <a:r>
              <a:rPr kumimoji="0" lang="pl-PL" sz="2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by </a:t>
            </a:r>
            <a:r>
              <a:rPr kumimoji="0" lang="pl-PL" sz="2400" b="0" i="0"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relevant</a:t>
            </a:r>
            <a:r>
              <a:rPr kumimoji="0" lang="pl-PL" sz="2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pl-PL" sz="2400" b="0" i="0"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projects</a:t>
            </a:r>
            <a:r>
              <a:rPr kumimoji="0" lang="pl-PL" sz="2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with an evaluation based on transparent and fair procedures (Publication in the Funding and Tenders Portal)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F</a:t>
            </a:r>
            <a:r>
              <a:rPr kumimoji="0" lang="en-US" sz="2400" b="1" i="0"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inancial</a:t>
            </a:r>
            <a:r>
              <a:rPr kumimoji="0" lang="en-US"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support to third parties: </a:t>
            </a:r>
            <a:endParaRPr kumimoji="0" lang="pl-PL"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may only be awarded to local and/or regional authorities from an associated region. </a:t>
            </a:r>
            <a:endParaRPr kumimoji="0" lang="pl-PL" sz="2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2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a:t>
            </a:r>
            <a:r>
              <a:rPr kumimoji="0" lang="en-US" sz="2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he maximum amount to be granted to each associated region is EUR 100,000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Projects should continuously share their outcomes and knowledge with the ‘associated regions’ and provide them with technical assistance to build capacity and to implement solutions in their territory that contribute to achieving the Mission objectives.</a:t>
            </a:r>
          </a:p>
        </p:txBody>
      </p:sp>
      <p:sp>
        <p:nvSpPr>
          <p:cNvPr id="5" name="Title 1">
            <a:extLst>
              <a:ext uri="{FF2B5EF4-FFF2-40B4-BE49-F238E27FC236}">
                <a16:creationId xmlns:a16="http://schemas.microsoft.com/office/drawing/2014/main" id="{78FA53F1-0FEE-173F-DED7-7CB1ACABB5D6}"/>
              </a:ext>
            </a:extLst>
          </p:cNvPr>
          <p:cNvSpPr txBox="1">
            <a:spLocks/>
          </p:cNvSpPr>
          <p:nvPr/>
        </p:nvSpPr>
        <p:spPr>
          <a:xfrm>
            <a:off x="402776" y="1260612"/>
            <a:ext cx="12350390" cy="799046"/>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3500" b="1" kern="1200">
                <a:solidFill>
                  <a:schemeClr val="accent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br>
              <a:rPr kumimoji="0" lang="en-US" sz="2800" b="1" i="0" u="none" strike="noStrike" kern="1200" cap="none" spc="0" normalizeH="0" baseline="0" noProof="0" dirty="0">
                <a:ln>
                  <a:noFill/>
                </a:ln>
                <a:solidFill>
                  <a:srgbClr val="0070C0"/>
                </a:solidFill>
                <a:effectLst/>
                <a:uLnTx/>
                <a:uFillTx/>
                <a:latin typeface="Calibri Light" panose="020F0302020204030204"/>
                <a:ea typeface="+mj-ea"/>
                <a:cs typeface="Calibri" panose="020F0502020204030204" pitchFamily="34" charset="0"/>
              </a:rPr>
            </a:br>
            <a:r>
              <a:rPr kumimoji="0" lang="en-US" sz="2800" b="1" i="0" u="none" strike="noStrike" kern="1200" cap="none" spc="0" normalizeH="0" baseline="0" noProof="0" dirty="0">
                <a:ln>
                  <a:noFill/>
                </a:ln>
                <a:solidFill>
                  <a:srgbClr val="0070C0"/>
                </a:solidFill>
                <a:effectLst/>
                <a:uLnTx/>
                <a:uFillTx/>
                <a:latin typeface="Arial"/>
                <a:ea typeface="+mj-ea"/>
                <a:cs typeface="Arial"/>
              </a:rPr>
              <a:t>The concept of Associated regions in  the Mission work </a:t>
            </a:r>
            <a:r>
              <a:rPr kumimoji="0" lang="en-US" sz="2800" b="1" i="0" u="none" strike="noStrike" kern="1200" cap="none" spc="0" normalizeH="0" baseline="0" noProof="0" dirty="0" err="1">
                <a:ln>
                  <a:noFill/>
                </a:ln>
                <a:solidFill>
                  <a:srgbClr val="0070C0"/>
                </a:solidFill>
                <a:effectLst/>
                <a:uLnTx/>
                <a:uFillTx/>
                <a:latin typeface="Arial"/>
                <a:ea typeface="+mj-ea"/>
                <a:cs typeface="Arial"/>
              </a:rPr>
              <a:t>programme</a:t>
            </a:r>
            <a:r>
              <a:rPr kumimoji="0" lang="en-US" sz="2800" b="1" i="0" u="none" strike="noStrike" kern="1200" cap="none" spc="0" normalizeH="0" baseline="0" noProof="0" dirty="0">
                <a:ln>
                  <a:noFill/>
                </a:ln>
                <a:solidFill>
                  <a:srgbClr val="0070C0"/>
                </a:solidFill>
                <a:effectLst/>
                <a:uLnTx/>
                <a:uFillTx/>
                <a:latin typeface="Arial"/>
                <a:ea typeface="+mj-ea"/>
                <a:cs typeface="Arial"/>
              </a:rPr>
              <a:t>: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sz="2800" b="1" i="0" u="none" strike="noStrike" kern="1200" cap="none" spc="0" normalizeH="0" baseline="0" noProof="0" dirty="0">
                <a:ln>
                  <a:noFill/>
                </a:ln>
                <a:solidFill>
                  <a:srgbClr val="0070C0"/>
                </a:solidFill>
                <a:effectLst/>
                <a:uLnTx/>
                <a:uFillTx/>
                <a:latin typeface="Arial"/>
                <a:ea typeface="+mj-ea"/>
                <a:cs typeface="Arial"/>
              </a:rPr>
              <a:t>How do</a:t>
            </a:r>
            <a:r>
              <a:rPr kumimoji="0" lang="pl-PL" sz="2800" b="1" i="0" u="none" strike="noStrike" kern="1200" cap="none" spc="0" normalizeH="0" baseline="0" noProof="0" dirty="0">
                <a:ln>
                  <a:noFill/>
                </a:ln>
                <a:solidFill>
                  <a:srgbClr val="0070C0"/>
                </a:solidFill>
                <a:effectLst/>
                <a:uLnTx/>
                <a:uFillTx/>
                <a:latin typeface="Arial"/>
                <a:ea typeface="+mj-ea"/>
                <a:cs typeface="Arial"/>
              </a:rPr>
              <a:t> </a:t>
            </a:r>
            <a:r>
              <a:rPr kumimoji="0" lang="pl-PL" sz="2800" b="1" i="0" u="none" strike="noStrike" kern="1200" cap="none" spc="0" normalizeH="0" baseline="0" noProof="0" dirty="0" err="1">
                <a:ln>
                  <a:noFill/>
                </a:ln>
                <a:solidFill>
                  <a:srgbClr val="0070C0"/>
                </a:solidFill>
                <a:effectLst/>
                <a:uLnTx/>
                <a:uFillTx/>
                <a:latin typeface="Arial"/>
                <a:ea typeface="+mj-ea"/>
                <a:cs typeface="Arial"/>
              </a:rPr>
              <a:t>associated</a:t>
            </a:r>
            <a:r>
              <a:rPr kumimoji="0" lang="pl-PL" sz="2800" b="1" i="0" u="none" strike="noStrike" kern="1200" cap="none" spc="0" normalizeH="0" baseline="0" noProof="0" dirty="0">
                <a:ln>
                  <a:noFill/>
                </a:ln>
                <a:solidFill>
                  <a:srgbClr val="0070C0"/>
                </a:solidFill>
                <a:effectLst/>
                <a:uLnTx/>
                <a:uFillTx/>
                <a:latin typeface="Arial"/>
                <a:ea typeface="+mj-ea"/>
                <a:cs typeface="Arial"/>
              </a:rPr>
              <a:t> regions</a:t>
            </a:r>
            <a:r>
              <a:rPr kumimoji="0" lang="it-IT" sz="2800" b="1" i="0" u="none" strike="noStrike" kern="1200" cap="none" spc="0" normalizeH="0" baseline="0" noProof="0" dirty="0">
                <a:ln>
                  <a:noFill/>
                </a:ln>
                <a:solidFill>
                  <a:srgbClr val="0070C0"/>
                </a:solidFill>
                <a:effectLst/>
                <a:uLnTx/>
                <a:uFillTx/>
                <a:latin typeface="Arial"/>
                <a:ea typeface="+mj-ea"/>
                <a:cs typeface="Arial"/>
              </a:rPr>
              <a:t> work </a:t>
            </a:r>
            <a:r>
              <a:rPr kumimoji="0" lang="pl-PL" sz="2800" b="1" i="0" u="none" strike="noStrike" kern="1200" cap="none" spc="0" normalizeH="0" baseline="0" noProof="0" dirty="0">
                <a:ln>
                  <a:noFill/>
                </a:ln>
                <a:solidFill>
                  <a:srgbClr val="0070C0"/>
                </a:solidFill>
                <a:effectLst/>
                <a:uLnTx/>
                <a:uFillTx/>
                <a:latin typeface="Arial"/>
                <a:ea typeface="+mj-ea"/>
                <a:cs typeface="Arial"/>
              </a:rPr>
              <a:t>?</a:t>
            </a:r>
            <a:endParaRPr kumimoji="0" lang="en-US" sz="2800" b="1" i="0" u="none" strike="noStrike" kern="1200" cap="none" spc="0" normalizeH="0" baseline="0" noProof="0" dirty="0">
              <a:ln>
                <a:noFill/>
              </a:ln>
              <a:solidFill>
                <a:srgbClr val="0070C0"/>
              </a:solidFill>
              <a:effectLst/>
              <a:uLnTx/>
              <a:uFillTx/>
              <a:latin typeface="Arial"/>
              <a:ea typeface="+mj-ea"/>
              <a:cs typeface="Arial"/>
            </a:endParaRPr>
          </a:p>
        </p:txBody>
      </p:sp>
    </p:spTree>
    <p:extLst>
      <p:ext uri="{BB962C8B-B14F-4D97-AF65-F5344CB8AC3E}">
        <p14:creationId xmlns:p14="http://schemas.microsoft.com/office/powerpoint/2010/main" val="3276207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2FE4C-411B-1092-05D1-2C1A46315035}"/>
              </a:ext>
            </a:extLst>
          </p:cNvPr>
          <p:cNvSpPr>
            <a:spLocks noGrp="1"/>
          </p:cNvSpPr>
          <p:nvPr>
            <p:ph type="title"/>
          </p:nvPr>
        </p:nvSpPr>
        <p:spPr/>
        <p:txBody>
          <a:bodyPr/>
          <a:lstStyle/>
          <a:p>
            <a:r>
              <a:rPr lang="en-GB" dirty="0"/>
              <a:t>Community-building</a:t>
            </a:r>
            <a:endParaRPr lang="en-IE" dirty="0"/>
          </a:p>
        </p:txBody>
      </p:sp>
      <p:sp>
        <p:nvSpPr>
          <p:cNvPr id="3" name="Content Placeholder 2">
            <a:extLst>
              <a:ext uri="{FF2B5EF4-FFF2-40B4-BE49-F238E27FC236}">
                <a16:creationId xmlns:a16="http://schemas.microsoft.com/office/drawing/2014/main" id="{2D93D8AB-D00E-EE84-8589-4A17732C3862}"/>
              </a:ext>
            </a:extLst>
          </p:cNvPr>
          <p:cNvSpPr>
            <a:spLocks noGrp="1"/>
          </p:cNvSpPr>
          <p:nvPr>
            <p:ph idx="1"/>
          </p:nvPr>
        </p:nvSpPr>
        <p:spPr>
          <a:xfrm>
            <a:off x="402777" y="2059658"/>
            <a:ext cx="7546408" cy="4311206"/>
          </a:xfrm>
        </p:spPr>
        <p:txBody>
          <a:bodyPr/>
          <a:lstStyle/>
          <a:p>
            <a:pPr>
              <a:lnSpc>
                <a:spcPct val="114000"/>
              </a:lnSpc>
              <a:spcBef>
                <a:spcPts val="0"/>
              </a:spcBef>
              <a:spcAft>
                <a:spcPts val="1200"/>
              </a:spcAft>
              <a:buClr>
                <a:srgbClr val="003399"/>
              </a:buClr>
              <a:defRPr/>
            </a:pPr>
            <a:r>
              <a:rPr kumimoji="0" lang="en-GB" sz="2400" b="1" i="0" u="none" strike="noStrike" kern="1200" cap="none" spc="0" normalizeH="0" baseline="0" noProof="0" dirty="0">
                <a:ln>
                  <a:noFill/>
                </a:ln>
                <a:solidFill>
                  <a:srgbClr val="1D4AA5"/>
                </a:solidFill>
                <a:effectLst/>
                <a:uLnTx/>
                <a:uFillTx/>
                <a:latin typeface="Arial"/>
                <a:ea typeface="+mn-ea"/>
                <a:cs typeface="+mn-cs"/>
              </a:rPr>
              <a:t>Mission Forum </a:t>
            </a:r>
            <a:r>
              <a:rPr kumimoji="0" lang="en-GB" sz="2400" b="0" i="0" u="none" strike="noStrike" kern="1200" cap="none" spc="0" normalizeH="0" baseline="0" noProof="0" dirty="0">
                <a:ln>
                  <a:noFill/>
                </a:ln>
                <a:solidFill>
                  <a:srgbClr val="1D4AA5"/>
                </a:solidFill>
                <a:effectLst/>
                <a:uLnTx/>
                <a:uFillTx/>
                <a:latin typeface="Arial"/>
                <a:ea typeface="+mn-ea"/>
                <a:cs typeface="+mn-cs"/>
              </a:rPr>
              <a:t>and</a:t>
            </a:r>
            <a:r>
              <a:rPr kumimoji="0" lang="en-GB" sz="2400" b="1" i="0" u="none" strike="noStrike" kern="1200" cap="none" spc="0" normalizeH="0" baseline="0" noProof="0" dirty="0">
                <a:ln>
                  <a:noFill/>
                </a:ln>
                <a:solidFill>
                  <a:srgbClr val="1D4AA5"/>
                </a:solidFill>
                <a:effectLst/>
                <a:uLnTx/>
                <a:uFillTx/>
                <a:latin typeface="Arial"/>
                <a:ea typeface="+mn-ea"/>
                <a:cs typeface="+mn-cs"/>
              </a:rPr>
              <a:t> lighthouse conferences</a:t>
            </a:r>
            <a:endParaRPr kumimoji="0" lang="en-GB" sz="1800" b="0" i="0" u="none" strike="noStrike" kern="1200" cap="none" spc="0" normalizeH="0" baseline="0" noProof="0" dirty="0">
              <a:ln>
                <a:noFill/>
              </a:ln>
              <a:solidFill>
                <a:srgbClr val="1D4AA5"/>
              </a:solidFill>
              <a:effectLst/>
              <a:uLnTx/>
              <a:uFillTx/>
              <a:latin typeface="Arial"/>
              <a:ea typeface="+mn-ea"/>
              <a:cs typeface="+mn-cs"/>
            </a:endParaRPr>
          </a:p>
          <a:p>
            <a:pPr>
              <a:lnSpc>
                <a:spcPct val="114000"/>
              </a:lnSpc>
              <a:spcBef>
                <a:spcPts val="0"/>
              </a:spcBef>
              <a:spcAft>
                <a:spcPts val="1200"/>
              </a:spcAft>
              <a:buClr>
                <a:srgbClr val="003399"/>
              </a:buClr>
              <a:defRPr/>
            </a:pPr>
            <a:r>
              <a:rPr kumimoji="0" lang="en-GB" sz="2400" b="1" i="0" u="none" strike="noStrike" kern="1200" cap="none" spc="0" normalizeH="0" baseline="0" noProof="0" dirty="0">
                <a:ln>
                  <a:noFill/>
                </a:ln>
                <a:solidFill>
                  <a:srgbClr val="1D4AA5"/>
                </a:solidFill>
                <a:effectLst/>
                <a:uLnTx/>
                <a:uFillTx/>
                <a:latin typeface="Arial"/>
                <a:ea typeface="+mn-ea"/>
                <a:cs typeface="+mn-cs"/>
              </a:rPr>
              <a:t>Blue Parks community </a:t>
            </a:r>
            <a:r>
              <a:rPr kumimoji="0" lang="en-GB" sz="2400" b="0" i="0" u="none" strike="noStrike" kern="1200" cap="none" spc="0" normalizeH="0" baseline="0" noProof="0" dirty="0">
                <a:ln>
                  <a:noFill/>
                </a:ln>
                <a:solidFill>
                  <a:srgbClr val="1D4AA5"/>
                </a:solidFill>
                <a:effectLst/>
                <a:uLnTx/>
                <a:uFillTx/>
                <a:latin typeface="Arial"/>
                <a:ea typeface="+mn-ea"/>
                <a:cs typeface="+mn-cs"/>
              </a:rPr>
              <a:t>established</a:t>
            </a:r>
            <a:r>
              <a:rPr kumimoji="0" lang="en-GB" sz="2000" b="0" i="0" u="none" strike="noStrike" kern="1200" cap="none" spc="0" normalizeH="0" baseline="0" noProof="0" dirty="0">
                <a:ln>
                  <a:noFill/>
                </a:ln>
                <a:solidFill>
                  <a:srgbClr val="1D4AA5"/>
                </a:solidFill>
                <a:effectLst/>
                <a:uLnTx/>
                <a:uFillTx/>
                <a:latin typeface="Arial"/>
                <a:ea typeface="+mn-ea"/>
                <a:cs typeface="+mn-cs"/>
              </a:rPr>
              <a:t>  </a:t>
            </a:r>
          </a:p>
          <a:p>
            <a:pPr>
              <a:lnSpc>
                <a:spcPct val="114000"/>
              </a:lnSpc>
              <a:spcBef>
                <a:spcPts val="0"/>
              </a:spcBef>
              <a:spcAft>
                <a:spcPts val="1200"/>
              </a:spcAft>
              <a:buClr>
                <a:srgbClr val="003399"/>
              </a:buClr>
              <a:defRPr/>
            </a:pPr>
            <a:r>
              <a:rPr kumimoji="0" lang="en-GB" sz="2400" b="1" i="0" u="none" strike="noStrike" kern="1200" cap="none" spc="0" normalizeH="0" baseline="0" noProof="0" dirty="0">
                <a:ln>
                  <a:noFill/>
                </a:ln>
                <a:solidFill>
                  <a:srgbClr val="1D4AA5"/>
                </a:solidFill>
                <a:effectLst/>
                <a:uLnTx/>
                <a:uFillTx/>
                <a:latin typeface="Arial"/>
                <a:ea typeface="+mn-ea"/>
                <a:cs typeface="+mn-cs"/>
              </a:rPr>
              <a:t>Digital Ocean Forum</a:t>
            </a:r>
            <a:r>
              <a:rPr kumimoji="0" lang="en-GB" sz="2400" i="0" u="none" strike="noStrike" kern="1200" cap="none" spc="0" normalizeH="0" baseline="0" noProof="0" dirty="0">
                <a:ln>
                  <a:noFill/>
                </a:ln>
                <a:solidFill>
                  <a:srgbClr val="1D4AA5"/>
                </a:solidFill>
                <a:effectLst/>
                <a:uLnTx/>
                <a:uFillTx/>
                <a:latin typeface="Arial"/>
                <a:ea typeface="+mn-ea"/>
                <a:cs typeface="+mn-cs"/>
              </a:rPr>
              <a:t> and </a:t>
            </a:r>
            <a:r>
              <a:rPr kumimoji="0" lang="en-GB" sz="2400" b="1" i="0" u="none" strike="noStrike" kern="1200" cap="none" spc="0" normalizeH="0" baseline="0" noProof="0" dirty="0">
                <a:ln>
                  <a:noFill/>
                </a:ln>
                <a:solidFill>
                  <a:srgbClr val="1D4AA5"/>
                </a:solidFill>
                <a:effectLst/>
                <a:uLnTx/>
                <a:uFillTx/>
                <a:latin typeface="Arial"/>
                <a:ea typeface="+mn-ea"/>
                <a:cs typeface="+mn-cs"/>
              </a:rPr>
              <a:t>DTO community </a:t>
            </a:r>
            <a:r>
              <a:rPr kumimoji="0" lang="en-GB" sz="2400" i="0" u="none" strike="noStrike" kern="1200" cap="none" spc="0" normalizeH="0" baseline="0" noProof="0" dirty="0">
                <a:ln>
                  <a:noFill/>
                </a:ln>
                <a:solidFill>
                  <a:srgbClr val="1D4AA5"/>
                </a:solidFill>
                <a:effectLst/>
                <a:uLnTx/>
                <a:uFillTx/>
                <a:latin typeface="Arial"/>
                <a:ea typeface="+mn-ea"/>
                <a:cs typeface="+mn-cs"/>
              </a:rPr>
              <a:t>established  </a:t>
            </a:r>
          </a:p>
          <a:p>
            <a:pPr>
              <a:lnSpc>
                <a:spcPct val="114000"/>
              </a:lnSpc>
              <a:spcBef>
                <a:spcPts val="0"/>
              </a:spcBef>
              <a:spcAft>
                <a:spcPts val="1200"/>
              </a:spcAft>
              <a:buClr>
                <a:srgbClr val="003399"/>
              </a:buClr>
              <a:defRPr/>
            </a:pPr>
            <a:r>
              <a:rPr kumimoji="0" lang="fr-BE" sz="2400" b="1" i="0" u="none" strike="noStrike" kern="1200" cap="none" spc="0" normalizeH="0" baseline="0" noProof="0" dirty="0">
                <a:ln>
                  <a:noFill/>
                </a:ln>
                <a:solidFill>
                  <a:srgbClr val="1D4AA5"/>
                </a:solidFill>
                <a:effectLst/>
                <a:uLnTx/>
                <a:uFillTx/>
                <a:latin typeface="Arial"/>
                <a:ea typeface="+mn-ea"/>
                <a:cs typeface="+mn-cs"/>
              </a:rPr>
              <a:t>Coalition of </a:t>
            </a:r>
            <a:r>
              <a:rPr kumimoji="0" lang="fr-BE" sz="2400" b="1" i="0" u="none" strike="noStrike" kern="1200" cap="none" spc="0" normalizeH="0" baseline="0" noProof="0" dirty="0" err="1">
                <a:ln>
                  <a:noFill/>
                </a:ln>
                <a:solidFill>
                  <a:srgbClr val="1D4AA5"/>
                </a:solidFill>
                <a:effectLst/>
                <a:uLnTx/>
                <a:uFillTx/>
                <a:latin typeface="Arial"/>
                <a:ea typeface="+mn-ea"/>
                <a:cs typeface="+mn-cs"/>
              </a:rPr>
              <a:t>cities</a:t>
            </a:r>
            <a:r>
              <a:rPr kumimoji="0" lang="fr-BE" sz="2400" b="1" i="0" u="none" strike="noStrike" kern="1200" cap="none" spc="0" normalizeH="0" baseline="0" noProof="0" dirty="0">
                <a:ln>
                  <a:noFill/>
                </a:ln>
                <a:solidFill>
                  <a:srgbClr val="1D4AA5"/>
                </a:solidFill>
                <a:effectLst/>
                <a:uLnTx/>
                <a:uFillTx/>
                <a:latin typeface="Arial"/>
                <a:ea typeface="+mn-ea"/>
                <a:cs typeface="+mn-cs"/>
              </a:rPr>
              <a:t>, </a:t>
            </a:r>
            <a:r>
              <a:rPr kumimoji="0" lang="fr-BE" sz="2400" b="1" i="0" u="none" strike="noStrike" kern="1200" cap="none" spc="0" normalizeH="0" baseline="0" noProof="0" dirty="0" err="1">
                <a:ln>
                  <a:noFill/>
                </a:ln>
                <a:solidFill>
                  <a:srgbClr val="1D4AA5"/>
                </a:solidFill>
                <a:effectLst/>
                <a:uLnTx/>
                <a:uFillTx/>
                <a:latin typeface="Arial"/>
                <a:ea typeface="+mn-ea"/>
                <a:cs typeface="+mn-cs"/>
              </a:rPr>
              <a:t>regions</a:t>
            </a:r>
            <a:r>
              <a:rPr kumimoji="0" lang="fr-BE" sz="2400" b="1" i="0" u="none" strike="noStrike" kern="1200" cap="none" spc="0" normalizeH="0" baseline="0" noProof="0" dirty="0">
                <a:ln>
                  <a:noFill/>
                </a:ln>
                <a:solidFill>
                  <a:srgbClr val="1D4AA5"/>
                </a:solidFill>
                <a:effectLst/>
                <a:uLnTx/>
                <a:uFillTx/>
                <a:latin typeface="Arial"/>
                <a:ea typeface="+mn-ea"/>
                <a:cs typeface="+mn-cs"/>
              </a:rPr>
              <a:t>, </a:t>
            </a:r>
            <a:r>
              <a:rPr kumimoji="0" lang="fr-BE" sz="2400" b="1" i="0" u="none" strike="noStrike" kern="1200" cap="none" spc="0" normalizeH="0" baseline="0" noProof="0" dirty="0" err="1">
                <a:ln>
                  <a:noFill/>
                </a:ln>
                <a:solidFill>
                  <a:srgbClr val="1D4AA5"/>
                </a:solidFill>
                <a:effectLst/>
                <a:uLnTx/>
                <a:uFillTx/>
                <a:latin typeface="Arial"/>
                <a:ea typeface="+mn-ea"/>
                <a:cs typeface="+mn-cs"/>
              </a:rPr>
              <a:t>islands</a:t>
            </a:r>
            <a:endParaRPr lang="fr-BE" sz="2400" b="1" dirty="0">
              <a:solidFill>
                <a:srgbClr val="1D4AA5"/>
              </a:solidFill>
              <a:latin typeface="Arial"/>
              <a:cs typeface="+mn-cs"/>
            </a:endParaRPr>
          </a:p>
          <a:p>
            <a:pPr>
              <a:lnSpc>
                <a:spcPct val="114000"/>
              </a:lnSpc>
              <a:spcBef>
                <a:spcPts val="0"/>
              </a:spcBef>
              <a:spcAft>
                <a:spcPts val="1200"/>
              </a:spcAft>
              <a:buClr>
                <a:srgbClr val="003399"/>
              </a:buClr>
              <a:defRPr/>
            </a:pPr>
            <a:r>
              <a:rPr kumimoji="0" lang="fr-BE" sz="2400" b="1" i="0" u="none" strike="noStrike" kern="1200" cap="none" spc="0" normalizeH="0" baseline="0" noProof="0" dirty="0" err="1">
                <a:ln>
                  <a:noFill/>
                </a:ln>
                <a:solidFill>
                  <a:srgbClr val="1D4AA5"/>
                </a:solidFill>
                <a:effectLst/>
                <a:uLnTx/>
                <a:uFillTx/>
                <a:latin typeface="Arial"/>
                <a:ea typeface="+mn-ea"/>
                <a:cs typeface="+mn-cs"/>
              </a:rPr>
              <a:t>Regions</a:t>
            </a:r>
            <a:r>
              <a:rPr kumimoji="0" lang="fr-BE" sz="2400" b="1" i="0" u="none" strike="noStrike" kern="1200" cap="none" spc="0" normalizeH="0" baseline="0" noProof="0" dirty="0">
                <a:ln>
                  <a:noFill/>
                </a:ln>
                <a:solidFill>
                  <a:srgbClr val="1D4AA5"/>
                </a:solidFill>
                <a:effectLst/>
                <a:uLnTx/>
                <a:uFillTx/>
                <a:latin typeface="Arial"/>
                <a:ea typeface="+mn-ea"/>
                <a:cs typeface="+mn-cs"/>
              </a:rPr>
              <a:t> </a:t>
            </a:r>
            <a:r>
              <a:rPr kumimoji="0" lang="fr-BE" sz="2400" b="1" i="0" u="none" strike="noStrike" kern="1200" cap="none" spc="0" normalizeH="0" baseline="0" noProof="0" dirty="0" err="1">
                <a:ln>
                  <a:noFill/>
                </a:ln>
                <a:solidFill>
                  <a:srgbClr val="1D4AA5"/>
                </a:solidFill>
                <a:effectLst/>
                <a:uLnTx/>
                <a:uFillTx/>
                <a:latin typeface="Arial"/>
                <a:ea typeface="+mn-ea"/>
                <a:cs typeface="+mn-cs"/>
              </a:rPr>
              <a:t>associated</a:t>
            </a:r>
            <a:r>
              <a:rPr kumimoji="0" lang="fr-BE" sz="2400" b="1" i="0" u="none" strike="noStrike" kern="1200" cap="none" spc="0" normalizeH="0" baseline="0" noProof="0" dirty="0">
                <a:ln>
                  <a:noFill/>
                </a:ln>
                <a:solidFill>
                  <a:srgbClr val="1D4AA5"/>
                </a:solidFill>
                <a:effectLst/>
                <a:uLnTx/>
                <a:uFillTx/>
                <a:latin typeface="Arial"/>
                <a:ea typeface="+mn-ea"/>
                <a:cs typeface="+mn-cs"/>
              </a:rPr>
              <a:t> to Mission </a:t>
            </a:r>
            <a:r>
              <a:rPr kumimoji="0" lang="fr-BE" sz="2400" b="1" i="0" u="none" strike="noStrike" kern="1200" cap="none" spc="0" normalizeH="0" baseline="0" noProof="0" dirty="0" err="1">
                <a:ln>
                  <a:noFill/>
                </a:ln>
                <a:solidFill>
                  <a:srgbClr val="1D4AA5"/>
                </a:solidFill>
                <a:effectLst/>
                <a:uLnTx/>
                <a:uFillTx/>
                <a:latin typeface="Arial"/>
                <a:ea typeface="+mn-ea"/>
                <a:cs typeface="+mn-cs"/>
              </a:rPr>
              <a:t>projects</a:t>
            </a:r>
            <a:r>
              <a:rPr kumimoji="0" lang="fr-BE" sz="2400" b="0" i="0" u="none" strike="noStrike" kern="1200" cap="none" spc="0" normalizeH="0" baseline="0" noProof="0" dirty="0">
                <a:ln>
                  <a:noFill/>
                </a:ln>
                <a:solidFill>
                  <a:srgbClr val="1D4AA5"/>
                </a:solidFill>
                <a:effectLst/>
                <a:uLnTx/>
                <a:uFillTx/>
                <a:latin typeface="Arial"/>
                <a:ea typeface="+mn-ea"/>
                <a:cs typeface="+mn-cs"/>
              </a:rPr>
              <a:t> </a:t>
            </a:r>
            <a:r>
              <a:rPr kumimoji="0" lang="fr-BE" sz="2400" b="1" i="0" u="none" strike="noStrike" kern="1200" cap="none" spc="0" normalizeH="0" baseline="0" noProof="0" dirty="0">
                <a:ln>
                  <a:noFill/>
                </a:ln>
                <a:solidFill>
                  <a:srgbClr val="1D4AA5"/>
                </a:solidFill>
                <a:effectLst/>
                <a:uLnTx/>
                <a:uFillTx/>
                <a:latin typeface="Arial"/>
                <a:ea typeface="+mn-ea"/>
                <a:cs typeface="+mn-cs"/>
              </a:rPr>
              <a:t>(125 </a:t>
            </a:r>
            <a:r>
              <a:rPr kumimoji="0" lang="fr-BE" sz="2400" b="1" i="0" u="none" strike="noStrike" kern="1200" cap="none" spc="0" normalizeH="0" baseline="0" noProof="0" dirty="0" err="1">
                <a:ln>
                  <a:noFill/>
                </a:ln>
                <a:solidFill>
                  <a:srgbClr val="1D4AA5"/>
                </a:solidFill>
                <a:effectLst/>
                <a:uLnTx/>
                <a:uFillTx/>
                <a:latin typeface="Arial"/>
                <a:ea typeface="+mn-ea"/>
                <a:cs typeface="+mn-cs"/>
              </a:rPr>
              <a:t>expected</a:t>
            </a:r>
            <a:r>
              <a:rPr kumimoji="0" lang="fr-BE" sz="2400" b="1" i="0" u="none" strike="noStrike" kern="1200" cap="none" spc="0" normalizeH="0" baseline="0" noProof="0" dirty="0">
                <a:ln>
                  <a:noFill/>
                </a:ln>
                <a:solidFill>
                  <a:srgbClr val="1D4AA5"/>
                </a:solidFill>
                <a:effectLst/>
                <a:uLnTx/>
                <a:uFillTx/>
                <a:latin typeface="Arial"/>
                <a:ea typeface="+mn-ea"/>
                <a:cs typeface="+mn-cs"/>
              </a:rPr>
              <a:t> </a:t>
            </a:r>
            <a:r>
              <a:rPr kumimoji="0" lang="fr-BE" sz="2400" b="1" i="0" u="none" strike="noStrike" kern="1200" cap="none" spc="0" normalizeH="0" baseline="0" noProof="0" dirty="0" err="1">
                <a:ln>
                  <a:noFill/>
                </a:ln>
                <a:solidFill>
                  <a:srgbClr val="1D4AA5"/>
                </a:solidFill>
                <a:effectLst/>
                <a:uLnTx/>
                <a:uFillTx/>
                <a:latin typeface="Arial"/>
                <a:ea typeface="+mn-ea"/>
                <a:cs typeface="+mn-cs"/>
              </a:rPr>
              <a:t>after</a:t>
            </a:r>
            <a:r>
              <a:rPr kumimoji="0" lang="fr-BE" sz="2400" b="1" i="0" u="none" strike="noStrike" kern="1200" cap="none" spc="0" normalizeH="0" baseline="0" noProof="0" dirty="0">
                <a:ln>
                  <a:noFill/>
                </a:ln>
                <a:solidFill>
                  <a:srgbClr val="1D4AA5"/>
                </a:solidFill>
                <a:effectLst/>
                <a:uLnTx/>
                <a:uFillTx/>
                <a:latin typeface="Arial"/>
                <a:ea typeface="+mn-ea"/>
                <a:cs typeface="+mn-cs"/>
              </a:rPr>
              <a:t> 3 </a:t>
            </a:r>
            <a:r>
              <a:rPr kumimoji="0" lang="fr-BE" sz="2400" b="1" i="0" u="none" strike="noStrike" kern="1200" cap="none" spc="0" normalizeH="0" baseline="0" noProof="0" dirty="0" err="1">
                <a:ln>
                  <a:noFill/>
                </a:ln>
                <a:solidFill>
                  <a:srgbClr val="1D4AA5"/>
                </a:solidFill>
                <a:effectLst/>
                <a:uLnTx/>
                <a:uFillTx/>
                <a:latin typeface="Arial"/>
                <a:ea typeface="+mn-ea"/>
                <a:cs typeface="+mn-cs"/>
              </a:rPr>
              <a:t>work</a:t>
            </a:r>
            <a:r>
              <a:rPr kumimoji="0" lang="fr-BE" sz="2400" b="1" i="0" u="none" strike="noStrike" kern="1200" cap="none" spc="0" normalizeH="0" baseline="0" noProof="0" dirty="0">
                <a:ln>
                  <a:noFill/>
                </a:ln>
                <a:solidFill>
                  <a:srgbClr val="1D4AA5"/>
                </a:solidFill>
                <a:effectLst/>
                <a:uLnTx/>
                <a:uFillTx/>
                <a:latin typeface="Arial"/>
                <a:ea typeface="+mn-ea"/>
                <a:cs typeface="+mn-cs"/>
              </a:rPr>
              <a:t> programmes)</a:t>
            </a:r>
          </a:p>
          <a:p>
            <a:pPr>
              <a:spcAft>
                <a:spcPts val="1200"/>
              </a:spcAft>
            </a:pPr>
            <a:endParaRPr lang="en-IE" dirty="0"/>
          </a:p>
        </p:txBody>
      </p:sp>
      <p:pic>
        <p:nvPicPr>
          <p:cNvPr id="4" name="Picture 3">
            <a:extLst>
              <a:ext uri="{FF2B5EF4-FFF2-40B4-BE49-F238E27FC236}">
                <a16:creationId xmlns:a16="http://schemas.microsoft.com/office/drawing/2014/main" id="{BE7EE272-8AA2-650C-099E-6A80EFD31C2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750" b="1766"/>
          <a:stretch/>
        </p:blipFill>
        <p:spPr bwMode="auto">
          <a:xfrm>
            <a:off x="8229971" y="1169281"/>
            <a:ext cx="3745521" cy="2359290"/>
          </a:xfrm>
          <a:prstGeom prst="rect">
            <a:avLst/>
          </a:prstGeom>
          <a:noFill/>
          <a:ln>
            <a:noFill/>
          </a:ln>
        </p:spPr>
      </p:pic>
      <p:pic>
        <p:nvPicPr>
          <p:cNvPr id="6" name="Picture 5" descr="A blue and green banner with white text&#10;&#10;Description automatically generated">
            <a:extLst>
              <a:ext uri="{FF2B5EF4-FFF2-40B4-BE49-F238E27FC236}">
                <a16:creationId xmlns:a16="http://schemas.microsoft.com/office/drawing/2014/main" id="{0C47793D-A9BC-6FA0-9C00-D17A996CBC9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594" r="4973"/>
          <a:stretch/>
        </p:blipFill>
        <p:spPr>
          <a:xfrm>
            <a:off x="8229970" y="3565146"/>
            <a:ext cx="3745519" cy="1345267"/>
          </a:xfrm>
          <a:prstGeom prst="rect">
            <a:avLst/>
          </a:prstGeom>
        </p:spPr>
      </p:pic>
      <p:pic>
        <p:nvPicPr>
          <p:cNvPr id="8" name="Picture 7" descr="A poster for a forum&#10;&#10;Description automatically generated">
            <a:extLst>
              <a:ext uri="{FF2B5EF4-FFF2-40B4-BE49-F238E27FC236}">
                <a16:creationId xmlns:a16="http://schemas.microsoft.com/office/drawing/2014/main" id="{BE5EA09F-1E23-77CC-B018-D662DD7DB67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595" t="14479" r="2682" b="2117"/>
          <a:stretch/>
        </p:blipFill>
        <p:spPr>
          <a:xfrm>
            <a:off x="8229971" y="4967111"/>
            <a:ext cx="3745520" cy="1853454"/>
          </a:xfrm>
          <a:prstGeom prst="rect">
            <a:avLst/>
          </a:prstGeom>
        </p:spPr>
      </p:pic>
    </p:spTree>
    <p:extLst>
      <p:ext uri="{BB962C8B-B14F-4D97-AF65-F5344CB8AC3E}">
        <p14:creationId xmlns:p14="http://schemas.microsoft.com/office/powerpoint/2010/main" val="3404301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6AD6F8-6D48-9EEE-48E4-61BEFFB39C0D}"/>
              </a:ext>
            </a:extLst>
          </p:cNvPr>
          <p:cNvPicPr>
            <a:picLocks noChangeAspect="1"/>
          </p:cNvPicPr>
          <p:nvPr/>
        </p:nvPicPr>
        <p:blipFill rotWithShape="1">
          <a:blip r:embed="rId3"/>
          <a:srcRect t="20377" b="15107"/>
          <a:stretch/>
        </p:blipFill>
        <p:spPr>
          <a:xfrm>
            <a:off x="1122612" y="1332000"/>
            <a:ext cx="1419225" cy="720000"/>
          </a:xfrm>
          <a:prstGeom prst="rect">
            <a:avLst/>
          </a:prstGeom>
        </p:spPr>
      </p:pic>
      <p:sp>
        <p:nvSpPr>
          <p:cNvPr id="2" name="Title 1"/>
          <p:cNvSpPr>
            <a:spLocks noGrp="1"/>
          </p:cNvSpPr>
          <p:nvPr>
            <p:ph type="title"/>
          </p:nvPr>
        </p:nvSpPr>
        <p:spPr>
          <a:xfrm>
            <a:off x="473776" y="1367131"/>
            <a:ext cx="11080186" cy="533586"/>
          </a:xfrm>
          <a:prstGeom prst="rect">
            <a:avLst/>
          </a:prstGeom>
        </p:spPr>
        <p:txBody>
          <a:bodyPr lIns="91440" tIns="45720" rIns="91440" bIns="45720" anchor="t">
            <a:normAutofit fontScale="90000"/>
          </a:bodyPr>
          <a:lstStyle/>
          <a:p>
            <a:pPr>
              <a:lnSpc>
                <a:spcPct val="100000"/>
              </a:lnSpc>
            </a:pPr>
            <a:r>
              <a:rPr lang="en-GB" sz="3000" dirty="0">
                <a:solidFill>
                  <a:srgbClr val="0070C0"/>
                </a:solidFill>
                <a:latin typeface="Arial"/>
                <a:ea typeface="+mn-ea"/>
                <a:cs typeface="Arial"/>
              </a:rPr>
              <a:t>How YOU can contribute to our Mission </a:t>
            </a:r>
          </a:p>
        </p:txBody>
      </p:sp>
      <p:sp>
        <p:nvSpPr>
          <p:cNvPr id="3" name="Content Placeholder 2"/>
          <p:cNvSpPr>
            <a:spLocks noGrp="1"/>
          </p:cNvSpPr>
          <p:nvPr>
            <p:ph idx="4294967295"/>
          </p:nvPr>
        </p:nvSpPr>
        <p:spPr>
          <a:xfrm>
            <a:off x="263382" y="2021060"/>
            <a:ext cx="11642868" cy="4597400"/>
          </a:xfrm>
          <a:prstGeom prst="rect">
            <a:avLst/>
          </a:prstGeom>
        </p:spPr>
        <p:txBody>
          <a:bodyPr lIns="91440" tIns="45720" rIns="91440" bIns="45720" anchor="t">
            <a:normAutofit/>
          </a:bodyPr>
          <a:lstStyle/>
          <a:p>
            <a:pPr marL="514350" indent="-514350">
              <a:lnSpc>
                <a:spcPct val="114000"/>
              </a:lnSpc>
              <a:buFont typeface="+mj-lt"/>
              <a:buAutoNum type="arabicPeriod"/>
            </a:pPr>
            <a:r>
              <a:rPr lang="en-US" sz="2500" dirty="0">
                <a:solidFill>
                  <a:schemeClr val="accent1">
                    <a:lumMod val="75000"/>
                  </a:schemeClr>
                </a:solidFill>
                <a:latin typeface="Arial"/>
                <a:cs typeface="Arial"/>
              </a:rPr>
              <a:t>Share your views on needs and challenges the Mission can contribute to</a:t>
            </a:r>
          </a:p>
          <a:p>
            <a:pPr marL="514350" indent="-514350">
              <a:lnSpc>
                <a:spcPct val="114000"/>
              </a:lnSpc>
              <a:buFont typeface="+mj-lt"/>
              <a:buAutoNum type="arabicPeriod"/>
            </a:pPr>
            <a:r>
              <a:rPr lang="en-US" sz="2500" dirty="0">
                <a:solidFill>
                  <a:schemeClr val="accent1">
                    <a:lumMod val="75000"/>
                  </a:schemeClr>
                </a:solidFill>
                <a:latin typeface="Arial"/>
                <a:cs typeface="Arial"/>
              </a:rPr>
              <a:t>Work together to ensure complementarities and convergence of efforts to  preserve our seas and freshwaters and support the blue/green transition;</a:t>
            </a:r>
          </a:p>
          <a:p>
            <a:pPr marL="514350" indent="-514350">
              <a:lnSpc>
                <a:spcPct val="114000"/>
              </a:lnSpc>
              <a:buFont typeface="+mj-lt"/>
              <a:buAutoNum type="arabicPeriod"/>
            </a:pPr>
            <a:r>
              <a:rPr lang="en-US" sz="2500" dirty="0">
                <a:solidFill>
                  <a:schemeClr val="accent1">
                    <a:lumMod val="75000"/>
                  </a:schemeClr>
                </a:solidFill>
                <a:latin typeface="Arial"/>
                <a:cs typeface="Arial"/>
              </a:rPr>
              <a:t>Show political engagement by adhering to the Mission Charter and/or promote submissions to the Charter</a:t>
            </a:r>
            <a:endParaRPr lang="fr-BE" sz="2500" dirty="0">
              <a:solidFill>
                <a:schemeClr val="accent1">
                  <a:lumMod val="75000"/>
                </a:schemeClr>
              </a:solidFill>
              <a:latin typeface="Arial"/>
              <a:cs typeface="Arial"/>
            </a:endParaRPr>
          </a:p>
          <a:p>
            <a:pPr marL="514350" indent="-514350">
              <a:lnSpc>
                <a:spcPct val="114000"/>
              </a:lnSpc>
              <a:buFont typeface="+mj-lt"/>
              <a:buAutoNum type="arabicPeriod"/>
            </a:pPr>
            <a:r>
              <a:rPr lang="en-US" sz="2500" dirty="0">
                <a:solidFill>
                  <a:schemeClr val="accent1">
                    <a:lumMod val="75000"/>
                  </a:schemeClr>
                </a:solidFill>
                <a:latin typeface="Arial"/>
                <a:cs typeface="Arial"/>
              </a:rPr>
              <a:t>Participate in Mission calls and share your results</a:t>
            </a:r>
          </a:p>
          <a:p>
            <a:pPr marL="514350" indent="-514350">
              <a:lnSpc>
                <a:spcPct val="114000"/>
              </a:lnSpc>
              <a:buFont typeface="+mj-lt"/>
              <a:buAutoNum type="arabicPeriod"/>
            </a:pPr>
            <a:r>
              <a:rPr lang="en-US" sz="2500" dirty="0">
                <a:solidFill>
                  <a:schemeClr val="accent1">
                    <a:lumMod val="75000"/>
                  </a:schemeClr>
                </a:solidFill>
                <a:latin typeface="Arial"/>
                <a:cs typeface="Arial"/>
              </a:rPr>
              <a:t>Promote the involvement of  ‘associated regions’ in Mission projects</a:t>
            </a:r>
          </a:p>
          <a:p>
            <a:pPr marL="514350" indent="-514350">
              <a:lnSpc>
                <a:spcPct val="114000"/>
              </a:lnSpc>
              <a:buFont typeface="+mj-lt"/>
              <a:buAutoNum type="arabicPeriod"/>
            </a:pPr>
            <a:r>
              <a:rPr lang="en-US" sz="2500" dirty="0">
                <a:solidFill>
                  <a:schemeClr val="accent1">
                    <a:lumMod val="75000"/>
                  </a:schemeClr>
                </a:solidFill>
                <a:latin typeface="Arial"/>
                <a:cs typeface="Arial"/>
              </a:rPr>
              <a:t>Join our Mission events! </a:t>
            </a:r>
          </a:p>
        </p:txBody>
      </p:sp>
    </p:spTree>
    <p:extLst>
      <p:ext uri="{BB962C8B-B14F-4D97-AF65-F5344CB8AC3E}">
        <p14:creationId xmlns:p14="http://schemas.microsoft.com/office/powerpoint/2010/main" val="222965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3EC46E-F257-112F-9A7F-8FDF888DF8A4}"/>
              </a:ext>
            </a:extLst>
          </p:cNvPr>
          <p:cNvPicPr>
            <a:picLocks noChangeAspect="1"/>
          </p:cNvPicPr>
          <p:nvPr/>
        </p:nvPicPr>
        <p:blipFill>
          <a:blip r:embed="rId3"/>
          <a:stretch>
            <a:fillRect/>
          </a:stretch>
        </p:blipFill>
        <p:spPr>
          <a:xfrm>
            <a:off x="0" y="1046846"/>
            <a:ext cx="8016240" cy="2806413"/>
          </a:xfrm>
          <a:prstGeom prst="rect">
            <a:avLst/>
          </a:prstGeom>
        </p:spPr>
      </p:pic>
      <p:pic>
        <p:nvPicPr>
          <p:cNvPr id="8" name="Picture 7">
            <a:extLst>
              <a:ext uri="{FF2B5EF4-FFF2-40B4-BE49-F238E27FC236}">
                <a16:creationId xmlns:a16="http://schemas.microsoft.com/office/drawing/2014/main" id="{6AEA129D-FDA4-9D96-FF15-CABB5B1AA190}"/>
              </a:ext>
            </a:extLst>
          </p:cNvPr>
          <p:cNvPicPr>
            <a:picLocks noChangeAspect="1"/>
          </p:cNvPicPr>
          <p:nvPr/>
        </p:nvPicPr>
        <p:blipFill>
          <a:blip r:embed="rId4"/>
          <a:stretch>
            <a:fillRect/>
          </a:stretch>
        </p:blipFill>
        <p:spPr>
          <a:xfrm>
            <a:off x="132081" y="3853259"/>
            <a:ext cx="5151120" cy="2880812"/>
          </a:xfrm>
          <a:prstGeom prst="rect">
            <a:avLst/>
          </a:prstGeom>
        </p:spPr>
      </p:pic>
      <p:pic>
        <p:nvPicPr>
          <p:cNvPr id="10" name="Picture 9">
            <a:extLst>
              <a:ext uri="{FF2B5EF4-FFF2-40B4-BE49-F238E27FC236}">
                <a16:creationId xmlns:a16="http://schemas.microsoft.com/office/drawing/2014/main" id="{918C752B-426B-45E6-33C6-0C3B84059909}"/>
              </a:ext>
            </a:extLst>
          </p:cNvPr>
          <p:cNvPicPr>
            <a:picLocks noChangeAspect="1"/>
          </p:cNvPicPr>
          <p:nvPr/>
        </p:nvPicPr>
        <p:blipFill>
          <a:blip r:embed="rId5"/>
          <a:stretch>
            <a:fillRect/>
          </a:stretch>
        </p:blipFill>
        <p:spPr>
          <a:xfrm>
            <a:off x="5567049" y="3853259"/>
            <a:ext cx="6492870" cy="2880812"/>
          </a:xfrm>
          <a:prstGeom prst="rect">
            <a:avLst/>
          </a:prstGeom>
        </p:spPr>
      </p:pic>
      <p:pic>
        <p:nvPicPr>
          <p:cNvPr id="12" name="Picture 11">
            <a:extLst>
              <a:ext uri="{FF2B5EF4-FFF2-40B4-BE49-F238E27FC236}">
                <a16:creationId xmlns:a16="http://schemas.microsoft.com/office/drawing/2014/main" id="{B16DD21B-7EDD-3EEF-E543-BFC5F0591E26}"/>
              </a:ext>
            </a:extLst>
          </p:cNvPr>
          <p:cNvPicPr>
            <a:picLocks noChangeAspect="1"/>
          </p:cNvPicPr>
          <p:nvPr/>
        </p:nvPicPr>
        <p:blipFill>
          <a:blip r:embed="rId6"/>
          <a:stretch>
            <a:fillRect/>
          </a:stretch>
        </p:blipFill>
        <p:spPr>
          <a:xfrm>
            <a:off x="8195542" y="1290320"/>
            <a:ext cx="4068615" cy="1468120"/>
          </a:xfrm>
          <a:prstGeom prst="rect">
            <a:avLst/>
          </a:prstGeom>
        </p:spPr>
      </p:pic>
      <p:pic>
        <p:nvPicPr>
          <p:cNvPr id="14" name="Picture 13">
            <a:extLst>
              <a:ext uri="{FF2B5EF4-FFF2-40B4-BE49-F238E27FC236}">
                <a16:creationId xmlns:a16="http://schemas.microsoft.com/office/drawing/2014/main" id="{99A1EC2D-2CC6-54BC-0626-250344EEA8E7}"/>
              </a:ext>
            </a:extLst>
          </p:cNvPr>
          <p:cNvPicPr>
            <a:picLocks noChangeAspect="1"/>
          </p:cNvPicPr>
          <p:nvPr/>
        </p:nvPicPr>
        <p:blipFill>
          <a:blip r:embed="rId7"/>
          <a:stretch>
            <a:fillRect/>
          </a:stretch>
        </p:blipFill>
        <p:spPr>
          <a:xfrm>
            <a:off x="8312150" y="2791539"/>
            <a:ext cx="3362198" cy="774700"/>
          </a:xfrm>
          <a:prstGeom prst="rect">
            <a:avLst/>
          </a:prstGeom>
        </p:spPr>
      </p:pic>
      <p:sp>
        <p:nvSpPr>
          <p:cNvPr id="2" name="TextBox 1">
            <a:extLst>
              <a:ext uri="{FF2B5EF4-FFF2-40B4-BE49-F238E27FC236}">
                <a16:creationId xmlns:a16="http://schemas.microsoft.com/office/drawing/2014/main" id="{E33A26A9-DB35-2991-55C2-82C148348CA1}"/>
              </a:ext>
            </a:extLst>
          </p:cNvPr>
          <p:cNvSpPr txBox="1"/>
          <p:nvPr/>
        </p:nvSpPr>
        <p:spPr>
          <a:xfrm>
            <a:off x="1167069" y="611574"/>
            <a:ext cx="649287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400" b="1" i="0" u="none" strike="noStrike" kern="1200" cap="none" spc="0" normalizeH="0" baseline="0" noProof="0" dirty="0">
                <a:ln>
                  <a:noFill/>
                </a:ln>
                <a:solidFill>
                  <a:srgbClr val="003399"/>
                </a:solidFill>
                <a:effectLst/>
                <a:uLnTx/>
                <a:uFillTx/>
                <a:latin typeface="Segoe UI"/>
                <a:ea typeface="+mn-ea"/>
                <a:cs typeface="+mn-cs"/>
              </a:rPr>
              <a:t>MISSION SERVICE PORTAL</a:t>
            </a:r>
            <a:endParaRPr kumimoji="0" lang="en-IE" sz="2400" b="1" i="0" u="none" strike="noStrike" kern="1200" cap="none" spc="0" normalizeH="0" baseline="0" noProof="0" dirty="0">
              <a:ln>
                <a:noFill/>
              </a:ln>
              <a:solidFill>
                <a:srgbClr val="003399"/>
              </a:solidFill>
              <a:effectLst/>
              <a:uLnTx/>
              <a:uFillTx/>
              <a:latin typeface="Segoe UI"/>
              <a:ea typeface="+mn-ea"/>
              <a:cs typeface="+mn-cs"/>
            </a:endParaRPr>
          </a:p>
        </p:txBody>
      </p:sp>
    </p:spTree>
    <p:extLst>
      <p:ext uri="{BB962C8B-B14F-4D97-AF65-F5344CB8AC3E}">
        <p14:creationId xmlns:p14="http://schemas.microsoft.com/office/powerpoint/2010/main" val="4279794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14">
            <a:extLst>
              <a:ext uri="{FF2B5EF4-FFF2-40B4-BE49-F238E27FC236}">
                <a16:creationId xmlns:a16="http://schemas.microsoft.com/office/drawing/2014/main" id="{46EC5E67-5131-1DB2-43AA-A3CFB5EDCE14}"/>
              </a:ext>
            </a:extLst>
          </p:cNvPr>
          <p:cNvSpPr txBox="1"/>
          <p:nvPr/>
        </p:nvSpPr>
        <p:spPr>
          <a:xfrm>
            <a:off x="314325" y="1501645"/>
            <a:ext cx="1169533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Mission “Restore our ocean and waters”: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Main features</a:t>
            </a:r>
            <a:endParaRPr kumimoji="0" lang="fr-BE" sz="30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D7E44FD6-0766-332A-645A-810B53F416AD}"/>
              </a:ext>
            </a:extLst>
          </p:cNvPr>
          <p:cNvSpPr txBox="1"/>
          <p:nvPr/>
        </p:nvSpPr>
        <p:spPr>
          <a:xfrm>
            <a:off x="359228" y="2423914"/>
            <a:ext cx="11605532" cy="378565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2000" b="0" i="0" u="none" strike="noStrike" kern="1200" cap="none" spc="0" normalizeH="0" baseline="0" noProof="0" dirty="0">
                <a:ln>
                  <a:noFill/>
                </a:ln>
                <a:solidFill>
                  <a:srgbClr val="024B9C"/>
                </a:solidFill>
                <a:effectLst/>
                <a:uLnTx/>
                <a:uFillTx/>
                <a:latin typeface="Arial" panose="020B0604020202020204" pitchFamily="34" charset="0"/>
                <a:ea typeface="+mn-ea"/>
                <a:cs typeface="Arial" panose="020B0604020202020204" pitchFamily="34" charset="0"/>
              </a:rPr>
              <a:t>Stemming from Horizon Europe </a:t>
            </a:r>
            <a:r>
              <a:rPr kumimoji="0" lang="en-IE" sz="2000" b="1" i="0" u="none" strike="noStrike" kern="1200" cap="none" spc="0" normalizeH="0" baseline="0" noProof="0" dirty="0">
                <a:ln>
                  <a:noFill/>
                </a:ln>
                <a:solidFill>
                  <a:srgbClr val="024B9C"/>
                </a:solidFill>
                <a:effectLst/>
                <a:uLnTx/>
                <a:uFillTx/>
                <a:latin typeface="Arial" panose="020B0604020202020204" pitchFamily="34" charset="0"/>
                <a:ea typeface="+mn-ea"/>
                <a:cs typeface="Arial" panose="020B0604020202020204" pitchFamily="34" charset="0"/>
              </a:rPr>
              <a:t>→</a:t>
            </a:r>
            <a:r>
              <a:rPr kumimoji="0" lang="en-IE" sz="2000" b="0" i="0" u="none" strike="noStrike" kern="1200" cap="none" spc="0" normalizeH="0" baseline="0" noProof="0" dirty="0">
                <a:ln>
                  <a:noFill/>
                </a:ln>
                <a:solidFill>
                  <a:srgbClr val="024B9C"/>
                </a:solidFill>
                <a:effectLst/>
                <a:uLnTx/>
                <a:uFillTx/>
                <a:latin typeface="Arial" panose="020B0604020202020204" pitchFamily="34" charset="0"/>
                <a:ea typeface="+mn-ea"/>
                <a:cs typeface="Arial" panose="020B0604020202020204" pitchFamily="34" charset="0"/>
              </a:rPr>
              <a:t> </a:t>
            </a:r>
            <a:r>
              <a:rPr kumimoji="0" lang="en-IE" sz="2000" b="1" i="0" u="none" strike="noStrike" kern="1200" cap="none" spc="0" normalizeH="0" baseline="0" noProof="0" dirty="0">
                <a:ln>
                  <a:noFill/>
                </a:ln>
                <a:solidFill>
                  <a:srgbClr val="024B9C"/>
                </a:solidFill>
                <a:effectLst/>
                <a:uLnTx/>
                <a:uFillTx/>
                <a:latin typeface="Arial" panose="020B0604020202020204" pitchFamily="34" charset="0"/>
                <a:ea typeface="+mn-ea"/>
                <a:cs typeface="Arial" panose="020B0604020202020204" pitchFamily="34" charset="0"/>
              </a:rPr>
              <a:t>a new way of organising research and innovation around big themes and impact-driven actions</a:t>
            </a:r>
          </a:p>
          <a:p>
            <a:pPr marL="1257300" marR="0" lvl="2"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IE" sz="2000" b="0" i="0" u="none" strike="noStrike" kern="1200" cap="none" spc="0" normalizeH="0" baseline="0" noProof="0" dirty="0">
                <a:ln>
                  <a:noFill/>
                </a:ln>
                <a:solidFill>
                  <a:srgbClr val="024B9C"/>
                </a:solidFill>
                <a:effectLst/>
                <a:uLnTx/>
                <a:uFillTx/>
                <a:latin typeface="Arial" panose="020B0604020202020204" pitchFamily="34" charset="0"/>
                <a:ea typeface="+mn-ea"/>
                <a:cs typeface="Arial" panose="020B0604020202020204" pitchFamily="34" charset="0"/>
              </a:rPr>
              <a:t>Mission work </a:t>
            </a:r>
            <a:r>
              <a:rPr kumimoji="0" lang="en-IE" sz="2000" b="0"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programmes </a:t>
            </a:r>
            <a:r>
              <a:rPr kumimoji="0" lang="en-IE" sz="2000" b="1" i="0" u="none" strike="noStrike" kern="1200" cap="none" spc="0" normalizeH="0" baseline="0" noProof="0" dirty="0">
                <a:ln>
                  <a:noFill/>
                </a:ln>
                <a:solidFill>
                  <a:srgbClr val="024B9C"/>
                </a:solidFill>
                <a:effectLst/>
                <a:uLnTx/>
                <a:uFillTx/>
                <a:latin typeface="Arial" panose="020B0604020202020204" pitchFamily="34" charset="0"/>
                <a:ea typeface="+mn-ea"/>
                <a:cs typeface="Arial" panose="020B0604020202020204" pitchFamily="34" charset="0"/>
              </a:rPr>
              <a:t>→</a:t>
            </a:r>
            <a:r>
              <a:rPr kumimoji="0" lang="en-IE" sz="2000" b="0" i="0" u="none" strike="noStrike" kern="1200" cap="none" spc="0" normalizeH="0" baseline="0" noProof="0" dirty="0">
                <a:ln>
                  <a:noFill/>
                </a:ln>
                <a:solidFill>
                  <a:srgbClr val="024B9C"/>
                </a:solidFill>
                <a:effectLst/>
                <a:uLnTx/>
                <a:uFillTx/>
                <a:latin typeface="Arial" panose="020B0604020202020204" pitchFamily="34" charset="0"/>
                <a:ea typeface="+mn-ea"/>
                <a:cs typeface="Arial" panose="020B0604020202020204" pitchFamily="34" charset="0"/>
              </a:rPr>
              <a:t> </a:t>
            </a:r>
            <a:r>
              <a:rPr lang="en-IE" sz="2000" dirty="0">
                <a:solidFill>
                  <a:srgbClr val="024B9C"/>
                </a:solidFill>
                <a:latin typeface="Arial" panose="020B0604020202020204" pitchFamily="34" charset="0"/>
                <a:cs typeface="Arial" panose="020B0604020202020204" pitchFamily="34" charset="0"/>
              </a:rPr>
              <a:t>c</a:t>
            </a:r>
            <a:r>
              <a:rPr kumimoji="0" lang="en-IE" sz="2000" b="0" i="0" u="none" strike="noStrike" kern="1200" cap="none" spc="0" normalizeH="0" baseline="0" noProof="0" dirty="0" err="1">
                <a:ln>
                  <a:noFill/>
                </a:ln>
                <a:solidFill>
                  <a:srgbClr val="024B9C"/>
                </a:solidFill>
                <a:effectLst/>
                <a:uLnTx/>
                <a:uFillTx/>
                <a:latin typeface="Arial" panose="020B0604020202020204" pitchFamily="34" charset="0"/>
                <a:ea typeface="+mn-ea"/>
                <a:cs typeface="Arial" panose="020B0604020202020204" pitchFamily="34" charset="0"/>
              </a:rPr>
              <a:t>alls</a:t>
            </a:r>
            <a:r>
              <a:rPr kumimoji="0" lang="en-IE" sz="2000" b="0" i="0" u="none" strike="noStrike" kern="1200" cap="none" spc="0" normalizeH="0" baseline="0" noProof="0" dirty="0">
                <a:ln>
                  <a:noFill/>
                </a:ln>
                <a:solidFill>
                  <a:srgbClr val="024B9C"/>
                </a:solidFill>
                <a:effectLst/>
                <a:uLnTx/>
                <a:uFillTx/>
                <a:latin typeface="Arial" panose="020B0604020202020204" pitchFamily="34" charset="0"/>
                <a:ea typeface="+mn-ea"/>
                <a:cs typeface="Arial" panose="020B0604020202020204" pitchFamily="34" charset="0"/>
              </a:rPr>
              <a:t> for proposals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E" sz="2000" b="0" i="0" u="none" strike="noStrike" kern="1200" cap="none" spc="0" normalizeH="0" baseline="0" noProof="0" dirty="0">
              <a:ln>
                <a:noFill/>
              </a:ln>
              <a:solidFill>
                <a:srgbClr val="024B9C"/>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2000" b="0" i="0" u="none" strike="noStrike" kern="1200" cap="none" spc="0" normalizeH="0" baseline="0" noProof="0" dirty="0">
                <a:ln>
                  <a:noFill/>
                </a:ln>
                <a:solidFill>
                  <a:srgbClr val="024B9C"/>
                </a:solidFill>
                <a:effectLst/>
                <a:uLnTx/>
                <a:uFillTx/>
                <a:latin typeface="Arial" panose="020B0604020202020204" pitchFamily="34" charset="0"/>
                <a:ea typeface="+mn-ea"/>
                <a:cs typeface="Arial" panose="020B0604020202020204" pitchFamily="34" charset="0"/>
              </a:rPr>
              <a:t>Going beyond HE – </a:t>
            </a:r>
            <a:r>
              <a:rPr kumimoji="0" lang="en-IE" sz="2000" b="1" i="0" u="none" strike="noStrike" kern="1200" cap="none" spc="0" normalizeH="0" baseline="0" noProof="0" dirty="0">
                <a:ln>
                  <a:noFill/>
                </a:ln>
                <a:solidFill>
                  <a:srgbClr val="024B9C"/>
                </a:solidFill>
                <a:effectLst/>
                <a:uLnTx/>
                <a:uFillTx/>
                <a:latin typeface="Arial" panose="020B0604020202020204" pitchFamily="34" charset="0"/>
                <a:ea typeface="+mn-ea"/>
                <a:cs typeface="Arial" panose="020B0604020202020204" pitchFamily="34" charset="0"/>
              </a:rPr>
              <a:t>a </a:t>
            </a:r>
            <a:r>
              <a:rPr kumimoji="0" lang="en-IE" sz="2000" b="1"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federating</a:t>
            </a:r>
            <a:r>
              <a:rPr kumimoji="0" lang="en-IE" sz="2000" b="1" i="0" u="none" strike="noStrike" kern="1200" cap="none" spc="0" normalizeH="0" baseline="0" noProof="0" dirty="0">
                <a:ln>
                  <a:noFill/>
                </a:ln>
                <a:solidFill>
                  <a:srgbClr val="024B9C"/>
                </a:solidFill>
                <a:effectLst/>
                <a:uLnTx/>
                <a:uFillTx/>
                <a:latin typeface="Arial" panose="020B0604020202020204" pitchFamily="34" charset="0"/>
                <a:ea typeface="+mn-ea"/>
                <a:cs typeface="Arial" panose="020B0604020202020204" pitchFamily="34" charset="0"/>
              </a:rPr>
              <a:t> initiative aiming at </a:t>
            </a:r>
            <a:r>
              <a:rPr kumimoji="0" lang="en-GB" sz="2000" b="1" i="0" u="none" strike="noStrike" kern="1200" cap="none" spc="0" normalizeH="0" baseline="0" noProof="0" dirty="0">
                <a:ln>
                  <a:noFill/>
                </a:ln>
                <a:solidFill>
                  <a:srgbClr val="024B9C"/>
                </a:solidFill>
                <a:effectLst/>
                <a:uLnTx/>
                <a:uFillTx/>
                <a:latin typeface="Arial" panose="020B0604020202020204" pitchFamily="34" charset="0"/>
                <a:ea typeface="+mn-ea"/>
                <a:cs typeface="Arial" panose="020B0604020202020204" pitchFamily="34" charset="0"/>
              </a:rPr>
              <a:t>demonstrating the technical, economic and/or societal </a:t>
            </a:r>
            <a:r>
              <a:rPr kumimoji="0" lang="en-GB" sz="2000" b="1"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viability</a:t>
            </a:r>
            <a:r>
              <a:rPr kumimoji="0" lang="en-GB" sz="2000" b="1" i="0" u="none" strike="noStrike" kern="1200" cap="none" spc="0" normalizeH="0" baseline="0" noProof="0" dirty="0">
                <a:ln>
                  <a:noFill/>
                </a:ln>
                <a:solidFill>
                  <a:srgbClr val="024B9C"/>
                </a:solidFill>
                <a:effectLst/>
                <a:uLnTx/>
                <a:uFillTx/>
                <a:latin typeface="Arial" panose="020B0604020202020204" pitchFamily="34" charset="0"/>
                <a:ea typeface="+mn-ea"/>
                <a:cs typeface="Arial" panose="020B0604020202020204" pitchFamily="34" charset="0"/>
              </a:rPr>
              <a:t> of innovative solutions </a:t>
            </a:r>
            <a:r>
              <a:rPr kumimoji="0" lang="en-GB" sz="2000" b="0" i="0" u="none" strike="noStrike" kern="1200" cap="none" spc="0" normalizeH="0" baseline="0" noProof="0" dirty="0">
                <a:ln>
                  <a:noFill/>
                </a:ln>
                <a:solidFill>
                  <a:srgbClr val="024B9C"/>
                </a:solidFill>
                <a:effectLst/>
                <a:uLnTx/>
                <a:uFillTx/>
                <a:latin typeface="Arial" panose="020B0604020202020204" pitchFamily="34" charset="0"/>
                <a:ea typeface="+mn-ea"/>
                <a:cs typeface="Arial" panose="020B0604020202020204" pitchFamily="34" charset="0"/>
              </a:rPr>
              <a:t>in a (near to) operational environment and supporting their upscale and replication</a:t>
            </a:r>
            <a:endParaRPr kumimoji="0" lang="en-IE" sz="2000" b="0" i="0" u="none" strike="noStrike" kern="1200" cap="none" spc="0" normalizeH="0" baseline="0" noProof="0" dirty="0">
              <a:ln>
                <a:noFill/>
              </a:ln>
              <a:solidFill>
                <a:srgbClr val="024B9C"/>
              </a:solidFill>
              <a:effectLst/>
              <a:uLnTx/>
              <a:uFillTx/>
              <a:latin typeface="Arial" panose="020B0604020202020204" pitchFamily="34" charset="0"/>
              <a:ea typeface="+mn-ea"/>
              <a:cs typeface="Arial" panose="020B0604020202020204" pitchFamily="34" charset="0"/>
            </a:endParaRPr>
          </a:p>
          <a:p>
            <a:pPr marL="1257300" marR="0" lvl="2"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IE" sz="2000" b="0" i="0" u="none" strike="noStrike" kern="1200" cap="none" spc="0" normalizeH="0" baseline="0" noProof="0" dirty="0">
                <a:ln>
                  <a:noFill/>
                </a:ln>
                <a:solidFill>
                  <a:srgbClr val="024B9C"/>
                </a:solidFill>
                <a:effectLst/>
                <a:uLnTx/>
                <a:uFillTx/>
                <a:latin typeface="Arial" panose="020B0604020202020204" pitchFamily="34" charset="0"/>
                <a:ea typeface="+mn-ea"/>
                <a:cs typeface="Arial" panose="020B0604020202020204" pitchFamily="34" charset="0"/>
              </a:rPr>
              <a:t>Societal buy-in</a:t>
            </a:r>
          </a:p>
          <a:p>
            <a:pPr marL="1257300" marR="0" lvl="2"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IE" sz="2000" b="0" i="0" u="none" strike="noStrike" kern="1200" cap="none" spc="0" normalizeH="0" baseline="0" noProof="0" dirty="0">
                <a:ln>
                  <a:noFill/>
                </a:ln>
                <a:solidFill>
                  <a:srgbClr val="024B9C"/>
                </a:solidFill>
                <a:effectLst/>
                <a:uLnTx/>
                <a:uFillTx/>
                <a:latin typeface="Arial" panose="020B0604020202020204" pitchFamily="34" charset="0"/>
                <a:ea typeface="+mn-ea"/>
                <a:cs typeface="Arial" panose="020B0604020202020204" pitchFamily="34" charset="0"/>
              </a:rPr>
              <a:t>Bringing in funds from outside HE (e.g.: regional funds, EMFAF,…)</a:t>
            </a:r>
          </a:p>
          <a:p>
            <a:pPr marL="1257300" marR="0" lvl="2"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IE" sz="2000" b="0" i="0" u="none" strike="noStrike" kern="1200" cap="none" spc="0" normalizeH="0" baseline="0" noProof="0" dirty="0">
                <a:ln>
                  <a:noFill/>
                </a:ln>
                <a:solidFill>
                  <a:srgbClr val="024B9C"/>
                </a:solidFill>
                <a:effectLst/>
                <a:uLnTx/>
                <a:uFillTx/>
                <a:latin typeface="Arial" panose="020B0604020202020204" pitchFamily="34" charset="0"/>
                <a:ea typeface="+mn-ea"/>
                <a:cs typeface="Arial" panose="020B0604020202020204" pitchFamily="34" charset="0"/>
              </a:rPr>
              <a:t>Synergies with other programmes and partnerships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2000" b="0" i="0" u="none" strike="noStrike" kern="1200" cap="none" spc="0" normalizeH="0" baseline="0" noProof="0" dirty="0">
              <a:ln>
                <a:noFill/>
              </a:ln>
              <a:solidFill>
                <a:srgbClr val="024B9C"/>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2000" b="1" i="0" u="none" strike="noStrike" kern="1200" cap="none" spc="0" normalizeH="0" baseline="0" noProof="0" dirty="0">
                <a:ln>
                  <a:noFill/>
                </a:ln>
                <a:solidFill>
                  <a:srgbClr val="024B9C"/>
                </a:solidFill>
                <a:effectLst/>
                <a:uLnTx/>
                <a:uFillTx/>
                <a:latin typeface="Arial" panose="020B0604020202020204" pitchFamily="34" charset="0"/>
                <a:ea typeface="+mn-ea"/>
                <a:cs typeface="Arial" panose="020B0604020202020204" pitchFamily="34" charset="0"/>
              </a:rPr>
              <a:t>Community-building!</a:t>
            </a:r>
          </a:p>
        </p:txBody>
      </p:sp>
    </p:spTree>
    <p:extLst>
      <p:ext uri="{BB962C8B-B14F-4D97-AF65-F5344CB8AC3E}">
        <p14:creationId xmlns:p14="http://schemas.microsoft.com/office/powerpoint/2010/main" val="2719546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647" y="1105205"/>
            <a:ext cx="11453824" cy="1050516"/>
          </a:xfrm>
        </p:spPr>
        <p:txBody>
          <a:bodyPr lIns="91440" tIns="45720" rIns="91440" bIns="45720" anchor="t">
            <a:normAutofit/>
          </a:bodyPr>
          <a:lstStyle/>
          <a:p>
            <a:pPr algn="ctr"/>
            <a:r>
              <a:rPr lang="en-GB" sz="3000" dirty="0"/>
              <a:t>Mission objectives and targets</a:t>
            </a:r>
            <a:endParaRPr lang="en-US" sz="3000" dirty="0"/>
          </a:p>
        </p:txBody>
      </p:sp>
      <p:graphicFrame>
        <p:nvGraphicFramePr>
          <p:cNvPr id="7" name="Diagram 6"/>
          <p:cNvGraphicFramePr/>
          <p:nvPr/>
        </p:nvGraphicFramePr>
        <p:xfrm>
          <a:off x="334367" y="1792999"/>
          <a:ext cx="11453824" cy="39597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 8"/>
          <p:cNvGrpSpPr/>
          <p:nvPr/>
        </p:nvGrpSpPr>
        <p:grpSpPr>
          <a:xfrm>
            <a:off x="334367" y="5800345"/>
            <a:ext cx="11611828" cy="974077"/>
            <a:chOff x="0" y="1564"/>
            <a:chExt cx="4123376" cy="1305469"/>
          </a:xfrm>
          <a:solidFill>
            <a:srgbClr val="ABD25E"/>
          </a:solidFill>
        </p:grpSpPr>
        <p:sp>
          <p:nvSpPr>
            <p:cNvPr id="10" name="Rounded Rectangle 9"/>
            <p:cNvSpPr/>
            <p:nvPr/>
          </p:nvSpPr>
          <p:spPr>
            <a:xfrm>
              <a:off x="0" y="1564"/>
              <a:ext cx="4123376" cy="1305469"/>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ounded Rectangle 4"/>
            <p:cNvSpPr txBox="1"/>
            <p:nvPr/>
          </p:nvSpPr>
          <p:spPr>
            <a:xfrm>
              <a:off x="63728" y="65292"/>
              <a:ext cx="3995920" cy="117801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marL="1263650" lvl="1" indent="-806450" defTabSz="889000">
                <a:lnSpc>
                  <a:spcPct val="90000"/>
                </a:lnSpc>
                <a:spcBef>
                  <a:spcPct val="0"/>
                </a:spcBef>
                <a:spcAft>
                  <a:spcPct val="35000"/>
                </a:spcAft>
              </a:pPr>
              <a:r>
                <a:rPr lang="en-US" sz="2000" b="1" kern="1200" cap="small" baseline="0" dirty="0"/>
                <a:t>ENABLERS: - Digital Ocean and waters knowledge System </a:t>
              </a:r>
            </a:p>
            <a:p>
              <a:pPr marL="1976438" lvl="4" defTabSz="889000">
                <a:lnSpc>
                  <a:spcPct val="90000"/>
                </a:lnSpc>
                <a:spcBef>
                  <a:spcPct val="0"/>
                </a:spcBef>
                <a:spcAft>
                  <a:spcPct val="35000"/>
                </a:spcAft>
              </a:pPr>
              <a:r>
                <a:rPr lang="en-US" sz="2000" b="1" kern="1200" cap="small" baseline="0" dirty="0"/>
                <a:t> - Public mobilization</a:t>
              </a:r>
              <a:r>
                <a:rPr lang="en-US" sz="2000" b="1" kern="1200" cap="small" dirty="0"/>
                <a:t> and engagement</a:t>
              </a:r>
              <a:r>
                <a:rPr lang="en-US" sz="2000" b="1" kern="1200" cap="small" baseline="0" dirty="0"/>
                <a:t> </a:t>
              </a:r>
            </a:p>
          </p:txBody>
        </p:sp>
      </p:grpSp>
    </p:spTree>
    <p:extLst>
      <p:ext uri="{BB962C8B-B14F-4D97-AF65-F5344CB8AC3E}">
        <p14:creationId xmlns:p14="http://schemas.microsoft.com/office/powerpoint/2010/main" val="3827110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0B53C16-7D2B-4946-AEB0-518803C38AFC}"/>
              </a:ext>
            </a:extLst>
          </p:cNvPr>
          <p:cNvPicPr>
            <a:picLocks noChangeAspect="1"/>
          </p:cNvPicPr>
          <p:nvPr/>
        </p:nvPicPr>
        <p:blipFill rotWithShape="1">
          <a:blip r:embed="rId3"/>
          <a:srcRect l="2982" r="4431" b="1"/>
          <a:stretch/>
        </p:blipFill>
        <p:spPr>
          <a:xfrm>
            <a:off x="3132372" y="-5628"/>
            <a:ext cx="5033479" cy="3449572"/>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6" name="Picture 5">
            <a:extLst>
              <a:ext uri="{FF2B5EF4-FFF2-40B4-BE49-F238E27FC236}">
                <a16:creationId xmlns:a16="http://schemas.microsoft.com/office/drawing/2014/main" id="{E2056A6B-DC42-4A69-B2AC-1B1D8C7DBDAB}"/>
              </a:ext>
            </a:extLst>
          </p:cNvPr>
          <p:cNvPicPr>
            <a:picLocks noChangeAspect="1"/>
          </p:cNvPicPr>
          <p:nvPr/>
        </p:nvPicPr>
        <p:blipFill rotWithShape="1">
          <a:blip r:embed="rId4"/>
          <a:srcRect l="8788" r="-3" b="-3"/>
          <a:stretch/>
        </p:blipFill>
        <p:spPr>
          <a:xfrm>
            <a:off x="7385600" y="3412414"/>
            <a:ext cx="4810310" cy="3451965"/>
          </a:xfrm>
          <a:custGeom>
            <a:avLst/>
            <a:gdLst/>
            <a:ahLst/>
            <a:cxnLst/>
            <a:rect l="l" t="t" r="r" b="b"/>
            <a:pathLst>
              <a:path w="4810310" h="3401568">
                <a:moveTo>
                  <a:pt x="781270" y="0"/>
                </a:moveTo>
                <a:lnTo>
                  <a:pt x="4810310" y="0"/>
                </a:lnTo>
                <a:lnTo>
                  <a:pt x="4810310" y="3401568"/>
                </a:lnTo>
                <a:lnTo>
                  <a:pt x="0" y="3401568"/>
                </a:lnTo>
                <a:lnTo>
                  <a:pt x="1963" y="3397912"/>
                </a:lnTo>
                <a:cubicBezTo>
                  <a:pt x="454182" y="2512619"/>
                  <a:pt x="736170" y="1430108"/>
                  <a:pt x="776876" y="254399"/>
                </a:cubicBezTo>
                <a:close/>
              </a:path>
            </a:pathLst>
          </a:custGeom>
        </p:spPr>
      </p:pic>
      <p:pic>
        <p:nvPicPr>
          <p:cNvPr id="4" name="Picture 3">
            <a:extLst>
              <a:ext uri="{FF2B5EF4-FFF2-40B4-BE49-F238E27FC236}">
                <a16:creationId xmlns:a16="http://schemas.microsoft.com/office/drawing/2014/main" id="{AD8E2AE4-0D2E-422C-BFF3-C57BB6CA5A5D}"/>
              </a:ext>
            </a:extLst>
          </p:cNvPr>
          <p:cNvPicPr>
            <a:picLocks noChangeAspect="1"/>
          </p:cNvPicPr>
          <p:nvPr/>
        </p:nvPicPr>
        <p:blipFill rotWithShape="1">
          <a:blip r:embed="rId5"/>
          <a:srcRect l="2996" r="4329" b="-3"/>
          <a:stretch/>
        </p:blipFill>
        <p:spPr>
          <a:xfrm>
            <a:off x="3174150" y="3413784"/>
            <a:ext cx="5033479" cy="344447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p:nvSpPr>
          <p:cNvPr id="2" name="Title 1">
            <a:extLst>
              <a:ext uri="{FF2B5EF4-FFF2-40B4-BE49-F238E27FC236}">
                <a16:creationId xmlns:a16="http://schemas.microsoft.com/office/drawing/2014/main" id="{91609FB3-38AC-4D0E-B50B-099BCF2BC56F}"/>
              </a:ext>
            </a:extLst>
          </p:cNvPr>
          <p:cNvSpPr>
            <a:spLocks noGrp="1"/>
          </p:cNvSpPr>
          <p:nvPr>
            <p:ph type="title"/>
          </p:nvPr>
        </p:nvSpPr>
        <p:spPr>
          <a:xfrm>
            <a:off x="159617" y="2035629"/>
            <a:ext cx="3417506" cy="2323661"/>
          </a:xfrm>
        </p:spPr>
        <p:txBody>
          <a:bodyPr vert="horz" lIns="91440" tIns="45720" rIns="91440" bIns="45720" rtlCol="0" anchor="ctr">
            <a:noAutofit/>
          </a:bodyPr>
          <a:lstStyle/>
          <a:p>
            <a:r>
              <a:rPr lang="en-US" sz="3200" kern="1200"/>
              <a:t>Mission four lighthouses: </a:t>
            </a:r>
            <a:br>
              <a:rPr lang="en-US" sz="3200" kern="1200"/>
            </a:br>
            <a:r>
              <a:rPr lang="en-US" sz="2800" b="0"/>
              <a:t>sites</a:t>
            </a:r>
            <a:r>
              <a:rPr lang="en-US" sz="2400" b="0"/>
              <a:t> </a:t>
            </a:r>
            <a:r>
              <a:rPr lang="en-US" sz="2800" b="0"/>
              <a:t>to pilot, demonstrate, develop  and deploy the Mission activities across EU seas and river basins</a:t>
            </a:r>
            <a:br>
              <a:rPr lang="en-US" sz="2800" b="0"/>
            </a:br>
            <a:endParaRPr lang="en-US" sz="3200" b="0" kern="1200"/>
          </a:p>
        </p:txBody>
      </p:sp>
      <p:pic>
        <p:nvPicPr>
          <p:cNvPr id="5" name="Content Placeholder 4">
            <a:extLst>
              <a:ext uri="{FF2B5EF4-FFF2-40B4-BE49-F238E27FC236}">
                <a16:creationId xmlns:a16="http://schemas.microsoft.com/office/drawing/2014/main" id="{9A5D1AC3-136A-4394-A7E1-569F5B321AE7}"/>
              </a:ext>
            </a:extLst>
          </p:cNvPr>
          <p:cNvPicPr>
            <a:picLocks noChangeAspect="1"/>
          </p:cNvPicPr>
          <p:nvPr/>
        </p:nvPicPr>
        <p:blipFill rotWithShape="1">
          <a:blip r:embed="rId6"/>
          <a:srcRect l="12384" r="1" b="1"/>
          <a:stretch/>
        </p:blipFill>
        <p:spPr>
          <a:xfrm>
            <a:off x="7406620" y="-37176"/>
            <a:ext cx="4787628" cy="3449572"/>
          </a:xfrm>
          <a:custGeom>
            <a:avLst/>
            <a:gdLst/>
            <a:ahLst/>
            <a:cxnLst/>
            <a:rect l="l" t="t" r="r" b="b"/>
            <a:pathLst>
              <a:path w="4787628" h="3401568">
                <a:moveTo>
                  <a:pt x="0" y="0"/>
                </a:moveTo>
                <a:lnTo>
                  <a:pt x="4787628" y="0"/>
                </a:lnTo>
                <a:lnTo>
                  <a:pt x="4787628" y="3401568"/>
                </a:lnTo>
                <a:lnTo>
                  <a:pt x="762748" y="3401568"/>
                </a:lnTo>
                <a:lnTo>
                  <a:pt x="751436" y="2963954"/>
                </a:lnTo>
                <a:cubicBezTo>
                  <a:pt x="698408" y="1942163"/>
                  <a:pt x="463174" y="995044"/>
                  <a:pt x="93264" y="192283"/>
                </a:cubicBezTo>
                <a:close/>
              </a:path>
            </a:pathLst>
          </a:custGeom>
        </p:spPr>
      </p:pic>
      <p:sp>
        <p:nvSpPr>
          <p:cNvPr id="13" name="TextBox 12">
            <a:extLst>
              <a:ext uri="{FF2B5EF4-FFF2-40B4-BE49-F238E27FC236}">
                <a16:creationId xmlns:a16="http://schemas.microsoft.com/office/drawing/2014/main" id="{6461930A-726B-4D14-B9C7-6DAF88B388AC}"/>
              </a:ext>
            </a:extLst>
          </p:cNvPr>
          <p:cNvSpPr txBox="1"/>
          <p:nvPr/>
        </p:nvSpPr>
        <p:spPr>
          <a:xfrm>
            <a:off x="4414717" y="5014980"/>
            <a:ext cx="2970883"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FFFFFF"/>
                </a:solidFill>
                <a:effectLst/>
                <a:uLnTx/>
                <a:uFillTx/>
                <a:latin typeface="Segoe UI Semibold"/>
                <a:ea typeface="+mn-ea"/>
                <a:cs typeface="+mn-cs"/>
              </a:rPr>
              <a:t>Danube river basin</a:t>
            </a:r>
            <a:endParaRPr kumimoji="0" lang="en-US" sz="3200" b="1" i="0" u="none" strike="noStrike" kern="1200" cap="none" spc="0" normalizeH="0" baseline="0" noProof="0" dirty="0">
              <a:ln>
                <a:noFill/>
              </a:ln>
              <a:solidFill>
                <a:srgbClr val="FFFFFF"/>
              </a:solidFill>
              <a:effectLst/>
              <a:uLnTx/>
              <a:uFillTx/>
              <a:latin typeface="Segoe UI Semibold"/>
              <a:ea typeface="+mn-ea"/>
              <a:cs typeface="+mn-cs"/>
            </a:endParaRPr>
          </a:p>
        </p:txBody>
      </p:sp>
      <p:sp>
        <p:nvSpPr>
          <p:cNvPr id="16" name="TextBox 15">
            <a:extLst>
              <a:ext uri="{FF2B5EF4-FFF2-40B4-BE49-F238E27FC236}">
                <a16:creationId xmlns:a16="http://schemas.microsoft.com/office/drawing/2014/main" id="{17EA9D60-65EC-47B6-9661-317E976E7035}"/>
              </a:ext>
            </a:extLst>
          </p:cNvPr>
          <p:cNvSpPr txBox="1"/>
          <p:nvPr/>
        </p:nvSpPr>
        <p:spPr>
          <a:xfrm>
            <a:off x="8239159" y="4939539"/>
            <a:ext cx="3614927"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FFFFFF"/>
                </a:solidFill>
                <a:effectLst/>
                <a:uLnTx/>
                <a:uFillTx/>
                <a:latin typeface="Segoe UI Semibold"/>
                <a:ea typeface="+mn-ea"/>
                <a:cs typeface="+mn-cs"/>
              </a:rPr>
              <a:t>Atlantic &amp; Arctic sea basin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FFFFF"/>
              </a:solidFill>
              <a:effectLst/>
              <a:uLnTx/>
              <a:uFillTx/>
              <a:latin typeface="Segoe UI Semibold"/>
              <a:ea typeface="+mn-ea"/>
              <a:cs typeface="+mn-cs"/>
            </a:endParaRPr>
          </a:p>
        </p:txBody>
      </p:sp>
      <p:sp>
        <p:nvSpPr>
          <p:cNvPr id="20" name="TextBox 19">
            <a:extLst>
              <a:ext uri="{FF2B5EF4-FFF2-40B4-BE49-F238E27FC236}">
                <a16:creationId xmlns:a16="http://schemas.microsoft.com/office/drawing/2014/main" id="{EAC66952-70BE-455E-8FCC-FF0958E88709}"/>
              </a:ext>
            </a:extLst>
          </p:cNvPr>
          <p:cNvSpPr txBox="1"/>
          <p:nvPr/>
        </p:nvSpPr>
        <p:spPr>
          <a:xfrm>
            <a:off x="8312467" y="1687628"/>
            <a:ext cx="3293809"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FFFFFF"/>
                </a:solidFill>
                <a:effectLst/>
                <a:uLnTx/>
                <a:uFillTx/>
                <a:latin typeface="Segoe UI Semibold"/>
                <a:ea typeface="+mn-ea"/>
                <a:cs typeface="+mn-cs"/>
              </a:rPr>
              <a:t>Mediterranean sea basin</a:t>
            </a:r>
            <a:endParaRPr kumimoji="0" lang="en-US" sz="3200" b="1" i="0" u="none" strike="noStrike" kern="1200" cap="none" spc="0" normalizeH="0" baseline="0" noProof="0">
              <a:ln>
                <a:noFill/>
              </a:ln>
              <a:solidFill>
                <a:srgbClr val="FFFFFF"/>
              </a:solidFill>
              <a:effectLst/>
              <a:uLnTx/>
              <a:uFillTx/>
              <a:latin typeface="Segoe UI Semibold"/>
              <a:ea typeface="+mn-ea"/>
              <a:cs typeface="+mn-cs"/>
            </a:endParaRPr>
          </a:p>
        </p:txBody>
      </p:sp>
      <p:sp>
        <p:nvSpPr>
          <p:cNvPr id="26" name="TextBox 25">
            <a:extLst>
              <a:ext uri="{FF2B5EF4-FFF2-40B4-BE49-F238E27FC236}">
                <a16:creationId xmlns:a16="http://schemas.microsoft.com/office/drawing/2014/main" id="{D0E9A8F8-599A-4F52-BDE5-1C2DAE1A4982}"/>
              </a:ext>
            </a:extLst>
          </p:cNvPr>
          <p:cNvSpPr txBox="1"/>
          <p:nvPr/>
        </p:nvSpPr>
        <p:spPr>
          <a:xfrm>
            <a:off x="4183692" y="1861612"/>
            <a:ext cx="3824616"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3200" b="1" i="0" u="none" strike="noStrike" kern="1200" cap="none" spc="0" normalizeH="0" baseline="0" noProof="0">
                <a:ln>
                  <a:noFill/>
                </a:ln>
                <a:solidFill>
                  <a:srgbClr val="FFFFFF"/>
                </a:solidFill>
                <a:effectLst/>
                <a:uLnTx/>
                <a:uFillTx/>
                <a:latin typeface="Segoe UI Semibold"/>
                <a:ea typeface="+mn-ea"/>
                <a:cs typeface="+mn-cs"/>
              </a:rPr>
              <a:t>Baltic &amp; North Sea basin</a:t>
            </a:r>
          </a:p>
        </p:txBody>
      </p:sp>
      <p:pic>
        <p:nvPicPr>
          <p:cNvPr id="24" name="Picture 23" descr="A lighthouse on a rocky cliff&#10;&#10;Description automatically generated with low confidence"/>
          <p:cNvPicPr>
            <a:picLocks noChangeAspect="1"/>
          </p:cNvPicPr>
          <p:nvPr/>
        </p:nvPicPr>
        <p:blipFill>
          <a:blip r:embed="rId7"/>
          <a:stretch>
            <a:fillRect/>
          </a:stretch>
        </p:blipFill>
        <p:spPr>
          <a:xfrm>
            <a:off x="408980" y="5030730"/>
            <a:ext cx="1943904" cy="1827270"/>
          </a:xfrm>
          <a:prstGeom prst="rect">
            <a:avLst/>
          </a:prstGeom>
        </p:spPr>
      </p:pic>
    </p:spTree>
    <p:extLst>
      <p:ext uri="{BB962C8B-B14F-4D97-AF65-F5344CB8AC3E}">
        <p14:creationId xmlns:p14="http://schemas.microsoft.com/office/powerpoint/2010/main" val="1069524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83855" y="1138785"/>
            <a:ext cx="12024290" cy="659194"/>
          </a:xfrm>
        </p:spPr>
        <p:txBody>
          <a:bodyPr>
            <a:normAutofit/>
          </a:bodyPr>
          <a:lstStyle/>
          <a:p>
            <a:pPr algn="ctr"/>
            <a:r>
              <a:rPr lang="it-IT" sz="3000" dirty="0"/>
              <a:t>Mission work </a:t>
            </a:r>
            <a:r>
              <a:rPr lang="it-IT" sz="3000" dirty="0" err="1"/>
              <a:t>programmes</a:t>
            </a:r>
            <a:r>
              <a:rPr lang="it-IT" sz="3000" dirty="0"/>
              <a:t> 2021-2022-2023-2024:</a:t>
            </a:r>
            <a:endParaRPr lang="en-GB" sz="3000" dirty="0"/>
          </a:p>
        </p:txBody>
      </p:sp>
      <p:graphicFrame>
        <p:nvGraphicFramePr>
          <p:cNvPr id="9" name="Content Placeholder 3">
            <a:extLst>
              <a:ext uri="{FF2B5EF4-FFF2-40B4-BE49-F238E27FC236}">
                <a16:creationId xmlns:a16="http://schemas.microsoft.com/office/drawing/2014/main" id="{0C4ECA1C-3EB0-47A0-B75D-C1610A5CAE36}"/>
              </a:ext>
            </a:extLst>
          </p:cNvPr>
          <p:cNvGraphicFramePr>
            <a:graphicFrameLocks/>
          </p:cNvGraphicFramePr>
          <p:nvPr>
            <p:extLst>
              <p:ext uri="{D42A27DB-BD31-4B8C-83A1-F6EECF244321}">
                <p14:modId xmlns:p14="http://schemas.microsoft.com/office/powerpoint/2010/main" val="3485359883"/>
              </p:ext>
            </p:extLst>
          </p:nvPr>
        </p:nvGraphicFramePr>
        <p:xfrm>
          <a:off x="136679" y="2010237"/>
          <a:ext cx="11918642" cy="49855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273817" y="2588291"/>
            <a:ext cx="922047" cy="4770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500" b="1" i="0" u="none" strike="noStrike" kern="1200" cap="none" spc="0" normalizeH="0" baseline="0" noProof="0" dirty="0">
                <a:ln>
                  <a:noFill/>
                </a:ln>
                <a:solidFill>
                  <a:srgbClr val="FF0000"/>
                </a:solidFill>
                <a:effectLst/>
                <a:uLnTx/>
                <a:uFillTx/>
                <a:latin typeface="Segoe UI"/>
                <a:ea typeface="+mn-ea"/>
                <a:cs typeface="+mn-cs"/>
              </a:rPr>
              <a:t>2021</a:t>
            </a:r>
            <a:endParaRPr kumimoji="0" lang="en-GB" sz="2500" b="1" i="0" u="none" strike="noStrike" kern="1200" cap="none" spc="0" normalizeH="0" baseline="0" noProof="0" dirty="0">
              <a:ln>
                <a:noFill/>
              </a:ln>
              <a:solidFill>
                <a:srgbClr val="FF0000"/>
              </a:solidFill>
              <a:effectLst/>
              <a:uLnTx/>
              <a:uFillTx/>
              <a:latin typeface="Segoe UI"/>
              <a:ea typeface="+mn-ea"/>
              <a:cs typeface="+mn-cs"/>
            </a:endParaRPr>
          </a:p>
        </p:txBody>
      </p:sp>
      <p:sp>
        <p:nvSpPr>
          <p:cNvPr id="12" name="TextBox 11"/>
          <p:cNvSpPr txBox="1"/>
          <p:nvPr/>
        </p:nvSpPr>
        <p:spPr>
          <a:xfrm>
            <a:off x="635491" y="3710596"/>
            <a:ext cx="922047" cy="4770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500" b="1" i="0" u="none" strike="noStrike" kern="1200" cap="none" spc="0" normalizeH="0" baseline="0" noProof="0" dirty="0">
                <a:ln>
                  <a:noFill/>
                </a:ln>
                <a:solidFill>
                  <a:srgbClr val="FF0000"/>
                </a:solidFill>
                <a:effectLst/>
                <a:uLnTx/>
                <a:uFillTx/>
                <a:latin typeface="Segoe UI"/>
                <a:ea typeface="+mn-ea"/>
                <a:cs typeface="+mn-cs"/>
              </a:rPr>
              <a:t>2022</a:t>
            </a:r>
            <a:endParaRPr kumimoji="0" lang="en-GB" sz="2500" b="1" i="0" u="none" strike="noStrike" kern="1200" cap="none" spc="0" normalizeH="0" baseline="0" noProof="0" dirty="0">
              <a:ln>
                <a:noFill/>
              </a:ln>
              <a:solidFill>
                <a:srgbClr val="FF0000"/>
              </a:solidFill>
              <a:effectLst/>
              <a:uLnTx/>
              <a:uFillTx/>
              <a:latin typeface="Segoe UI"/>
              <a:ea typeface="+mn-ea"/>
              <a:cs typeface="+mn-cs"/>
            </a:endParaRPr>
          </a:p>
        </p:txBody>
      </p:sp>
      <p:sp>
        <p:nvSpPr>
          <p:cNvPr id="13" name="TextBox 12"/>
          <p:cNvSpPr txBox="1"/>
          <p:nvPr/>
        </p:nvSpPr>
        <p:spPr>
          <a:xfrm>
            <a:off x="556422" y="4833944"/>
            <a:ext cx="922047" cy="4770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500" b="1" i="0" u="none" strike="noStrike" kern="1200" cap="none" spc="0" normalizeH="0" baseline="0" noProof="0" dirty="0">
                <a:ln>
                  <a:noFill/>
                </a:ln>
                <a:solidFill>
                  <a:srgbClr val="FF0000"/>
                </a:solidFill>
                <a:effectLst/>
                <a:uLnTx/>
                <a:uFillTx/>
                <a:latin typeface="Segoe UI"/>
                <a:ea typeface="+mn-ea"/>
                <a:cs typeface="+mn-cs"/>
              </a:rPr>
              <a:t>2023</a:t>
            </a:r>
            <a:endParaRPr kumimoji="0" lang="en-GB" sz="2500" b="1" i="0" u="none" strike="noStrike" kern="1200" cap="none" spc="0" normalizeH="0" baseline="0" noProof="0" dirty="0">
              <a:ln>
                <a:noFill/>
              </a:ln>
              <a:solidFill>
                <a:srgbClr val="FF0000"/>
              </a:solidFill>
              <a:effectLst/>
              <a:uLnTx/>
              <a:uFillTx/>
              <a:latin typeface="Segoe UI"/>
              <a:ea typeface="+mn-ea"/>
              <a:cs typeface="+mn-cs"/>
            </a:endParaRPr>
          </a:p>
        </p:txBody>
      </p:sp>
      <p:sp>
        <p:nvSpPr>
          <p:cNvPr id="2" name="TextBox 1">
            <a:extLst>
              <a:ext uri="{FF2B5EF4-FFF2-40B4-BE49-F238E27FC236}">
                <a16:creationId xmlns:a16="http://schemas.microsoft.com/office/drawing/2014/main" id="{E3945575-1699-91A9-EE3F-AAE1C89F5CC6}"/>
              </a:ext>
            </a:extLst>
          </p:cNvPr>
          <p:cNvSpPr txBox="1"/>
          <p:nvPr/>
        </p:nvSpPr>
        <p:spPr>
          <a:xfrm>
            <a:off x="273816" y="5956249"/>
            <a:ext cx="922047" cy="4770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500" b="1" i="0" u="none" strike="noStrike" kern="1200" cap="none" spc="0" normalizeH="0" baseline="0" noProof="0" dirty="0">
                <a:ln>
                  <a:noFill/>
                </a:ln>
                <a:solidFill>
                  <a:srgbClr val="FF0000"/>
                </a:solidFill>
                <a:effectLst/>
                <a:uLnTx/>
                <a:uFillTx/>
                <a:latin typeface="Segoe UI"/>
                <a:ea typeface="+mn-ea"/>
                <a:cs typeface="+mn-cs"/>
              </a:rPr>
              <a:t>2024</a:t>
            </a:r>
            <a:endParaRPr kumimoji="0" lang="en-GB" sz="2500" b="1" i="0" u="none" strike="noStrike" kern="1200" cap="none" spc="0" normalizeH="0" baseline="0" noProof="0" dirty="0">
              <a:ln>
                <a:noFill/>
              </a:ln>
              <a:solidFill>
                <a:srgbClr val="FF0000"/>
              </a:solidFill>
              <a:effectLst/>
              <a:uLnTx/>
              <a:uFillTx/>
              <a:latin typeface="Segoe UI"/>
              <a:ea typeface="+mn-ea"/>
              <a:cs typeface="+mn-cs"/>
            </a:endParaRPr>
          </a:p>
        </p:txBody>
      </p:sp>
    </p:spTree>
    <p:extLst>
      <p:ext uri="{BB962C8B-B14F-4D97-AF65-F5344CB8AC3E}">
        <p14:creationId xmlns:p14="http://schemas.microsoft.com/office/powerpoint/2010/main" val="2360046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83855" y="1138785"/>
            <a:ext cx="12024290" cy="659194"/>
          </a:xfrm>
        </p:spPr>
        <p:txBody>
          <a:bodyPr>
            <a:normAutofit/>
          </a:bodyPr>
          <a:lstStyle/>
          <a:p>
            <a:pPr algn="ctr"/>
            <a:r>
              <a:rPr lang="it-IT" sz="3000" dirty="0"/>
              <a:t>Mission work </a:t>
            </a:r>
            <a:r>
              <a:rPr lang="it-IT" sz="3000" dirty="0" err="1"/>
              <a:t>programme</a:t>
            </a:r>
            <a:r>
              <a:rPr lang="it-IT" sz="3000" dirty="0"/>
              <a:t> 2024:</a:t>
            </a:r>
            <a:endParaRPr lang="en-GB" sz="3000" dirty="0"/>
          </a:p>
        </p:txBody>
      </p:sp>
      <p:pic>
        <p:nvPicPr>
          <p:cNvPr id="4" name="Picture 3">
            <a:extLst>
              <a:ext uri="{FF2B5EF4-FFF2-40B4-BE49-F238E27FC236}">
                <a16:creationId xmlns:a16="http://schemas.microsoft.com/office/drawing/2014/main" id="{63A18AF4-E08E-10C3-3B69-E7764A9C9605}"/>
              </a:ext>
            </a:extLst>
          </p:cNvPr>
          <p:cNvPicPr>
            <a:picLocks noChangeAspect="1"/>
          </p:cNvPicPr>
          <p:nvPr/>
        </p:nvPicPr>
        <p:blipFill>
          <a:blip r:embed="rId3"/>
          <a:stretch>
            <a:fillRect/>
          </a:stretch>
        </p:blipFill>
        <p:spPr>
          <a:xfrm>
            <a:off x="56474" y="5713362"/>
            <a:ext cx="11298227" cy="1152686"/>
          </a:xfrm>
          <a:prstGeom prst="rect">
            <a:avLst/>
          </a:prstGeom>
        </p:spPr>
      </p:pic>
      <p:pic>
        <p:nvPicPr>
          <p:cNvPr id="5" name="Picture 4">
            <a:extLst>
              <a:ext uri="{FF2B5EF4-FFF2-40B4-BE49-F238E27FC236}">
                <a16:creationId xmlns:a16="http://schemas.microsoft.com/office/drawing/2014/main" id="{FF4B366A-9894-5D4E-5B41-7FCD9FFEFDB0}"/>
              </a:ext>
            </a:extLst>
          </p:cNvPr>
          <p:cNvPicPr>
            <a:picLocks noChangeAspect="1"/>
          </p:cNvPicPr>
          <p:nvPr/>
        </p:nvPicPr>
        <p:blipFill>
          <a:blip r:embed="rId4"/>
          <a:stretch>
            <a:fillRect/>
          </a:stretch>
        </p:blipFill>
        <p:spPr>
          <a:xfrm>
            <a:off x="617417" y="1674198"/>
            <a:ext cx="3305636" cy="4039164"/>
          </a:xfrm>
          <a:prstGeom prst="rect">
            <a:avLst/>
          </a:prstGeom>
        </p:spPr>
      </p:pic>
      <p:sp>
        <p:nvSpPr>
          <p:cNvPr id="6" name="TextBox 5">
            <a:extLst>
              <a:ext uri="{FF2B5EF4-FFF2-40B4-BE49-F238E27FC236}">
                <a16:creationId xmlns:a16="http://schemas.microsoft.com/office/drawing/2014/main" id="{7D0AF9BE-65A8-1B2F-B93F-7C73E8634A33}"/>
              </a:ext>
            </a:extLst>
          </p:cNvPr>
          <p:cNvSpPr txBox="1"/>
          <p:nvPr/>
        </p:nvSpPr>
        <p:spPr>
          <a:xfrm>
            <a:off x="4244453" y="3370614"/>
            <a:ext cx="7110248" cy="646331"/>
          </a:xfrm>
          <a:prstGeom prst="rect">
            <a:avLst/>
          </a:prstGeom>
          <a:noFill/>
        </p:spPr>
        <p:txBody>
          <a:bodyPr wrap="square">
            <a:spAutoFit/>
          </a:bodyPr>
          <a:lstStyle/>
          <a:p>
            <a:r>
              <a:rPr lang="en-IE" dirty="0">
                <a:solidFill>
                  <a:schemeClr val="accent1">
                    <a:lumMod val="60000"/>
                    <a:lumOff val="40000"/>
                  </a:schemeClr>
                </a:solidFill>
                <a:hlinkClick r:id="rId5">
                  <a:extLst>
                    <a:ext uri="{A12FA001-AC4F-418D-AE19-62706E023703}">
                      <ahyp:hlinkClr xmlns:ahyp="http://schemas.microsoft.com/office/drawing/2018/hyperlinkcolor" val="tx"/>
                    </a:ext>
                  </a:extLst>
                </a:hlinkClick>
              </a:rPr>
              <a:t>https://research-innovation-community.ec.europa.eu/events/3WjiVunxm0t5j4zQlVax3Q/overview</a:t>
            </a:r>
            <a:r>
              <a:rPr lang="en-IE" dirty="0">
                <a:solidFill>
                  <a:schemeClr val="accent1">
                    <a:lumMod val="60000"/>
                    <a:lumOff val="40000"/>
                  </a:schemeClr>
                </a:solidFill>
              </a:rPr>
              <a:t>  </a:t>
            </a:r>
          </a:p>
        </p:txBody>
      </p:sp>
    </p:spTree>
    <p:extLst>
      <p:ext uri="{BB962C8B-B14F-4D97-AF65-F5344CB8AC3E}">
        <p14:creationId xmlns:p14="http://schemas.microsoft.com/office/powerpoint/2010/main" val="3320079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A9125C9-EAE7-2590-EE7F-66AF61BFCC20}"/>
              </a:ext>
            </a:extLst>
          </p:cNvPr>
          <p:cNvGrpSpPr/>
          <p:nvPr/>
        </p:nvGrpSpPr>
        <p:grpSpPr>
          <a:xfrm>
            <a:off x="194982" y="5009920"/>
            <a:ext cx="369332" cy="1360579"/>
            <a:chOff x="262685" y="3876934"/>
            <a:chExt cx="369332" cy="940515"/>
          </a:xfrm>
        </p:grpSpPr>
        <p:sp>
          <p:nvSpPr>
            <p:cNvPr id="35" name="TextBox 34">
              <a:extLst>
                <a:ext uri="{FF2B5EF4-FFF2-40B4-BE49-F238E27FC236}">
                  <a16:creationId xmlns:a16="http://schemas.microsoft.com/office/drawing/2014/main" id="{7236C49D-AFC5-2834-3A6E-5711086F33CE}"/>
                </a:ext>
              </a:extLst>
            </p:cNvPr>
            <p:cNvSpPr txBox="1"/>
            <p:nvPr/>
          </p:nvSpPr>
          <p:spPr>
            <a:xfrm rot="16200000">
              <a:off x="82253" y="4057366"/>
              <a:ext cx="7301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a:ln>
                    <a:noFill/>
                  </a:ln>
                  <a:solidFill>
                    <a:srgbClr val="A1BF0C"/>
                  </a:solidFill>
                  <a:effectLst/>
                  <a:uLnTx/>
                  <a:uFillTx/>
                  <a:latin typeface="Arial"/>
                  <a:ea typeface="+mn-ea"/>
                  <a:cs typeface="+mn-cs"/>
                </a:rPr>
                <a:t>2023</a:t>
              </a:r>
            </a:p>
          </p:txBody>
        </p:sp>
        <p:cxnSp>
          <p:nvCxnSpPr>
            <p:cNvPr id="20" name="Straight Arrow Connector 19">
              <a:extLst>
                <a:ext uri="{FF2B5EF4-FFF2-40B4-BE49-F238E27FC236}">
                  <a16:creationId xmlns:a16="http://schemas.microsoft.com/office/drawing/2014/main" id="{95594524-4F6E-1AAD-E727-7F3437CDD1C6}"/>
                </a:ext>
              </a:extLst>
            </p:cNvPr>
            <p:cNvCxnSpPr>
              <a:cxnSpLocks/>
            </p:cNvCxnSpPr>
            <p:nvPr/>
          </p:nvCxnSpPr>
          <p:spPr>
            <a:xfrm>
              <a:off x="621709" y="4025449"/>
              <a:ext cx="0" cy="792000"/>
            </a:xfrm>
            <a:prstGeom prst="straightConnector1">
              <a:avLst/>
            </a:prstGeom>
            <a:ln w="19050">
              <a:solidFill>
                <a:srgbClr val="A1BF0C"/>
              </a:solidFill>
              <a:headEnd type="stealth" w="med" len="lg"/>
              <a:tailEnd type="stealth" w="med" len="lg"/>
            </a:ln>
          </p:spPr>
          <p:style>
            <a:lnRef idx="1">
              <a:schemeClr val="accent1"/>
            </a:lnRef>
            <a:fillRef idx="0">
              <a:schemeClr val="accent1"/>
            </a:fillRef>
            <a:effectRef idx="0">
              <a:schemeClr val="accent1"/>
            </a:effectRef>
            <a:fontRef idx="minor">
              <a:schemeClr val="tx1"/>
            </a:fontRef>
          </p:style>
        </p:cxnSp>
      </p:grpSp>
      <p:cxnSp>
        <p:nvCxnSpPr>
          <p:cNvPr id="26" name="Straight Arrow Connector 25">
            <a:extLst>
              <a:ext uri="{FF2B5EF4-FFF2-40B4-BE49-F238E27FC236}">
                <a16:creationId xmlns:a16="http://schemas.microsoft.com/office/drawing/2014/main" id="{04BF9D66-219C-4B87-78CE-D528395CEA39}"/>
              </a:ext>
            </a:extLst>
          </p:cNvPr>
          <p:cNvCxnSpPr>
            <a:cxnSpLocks/>
          </p:cNvCxnSpPr>
          <p:nvPr/>
        </p:nvCxnSpPr>
        <p:spPr>
          <a:xfrm>
            <a:off x="540874" y="2139504"/>
            <a:ext cx="4004" cy="1620000"/>
          </a:xfrm>
          <a:prstGeom prst="straightConnector1">
            <a:avLst/>
          </a:prstGeom>
          <a:ln w="19050">
            <a:solidFill>
              <a:schemeClr val="bg2">
                <a:lumMod val="50000"/>
              </a:schemeClr>
            </a:solidFill>
            <a:headEnd type="stealth" w="med" len="lg"/>
            <a:tailEnd type="stealth" w="med" len="lg"/>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5E5DA612-9237-DCC4-92F7-39DA95D331A4}"/>
              </a:ext>
            </a:extLst>
          </p:cNvPr>
          <p:cNvGrpSpPr/>
          <p:nvPr/>
        </p:nvGrpSpPr>
        <p:grpSpPr>
          <a:xfrm>
            <a:off x="194982" y="2709141"/>
            <a:ext cx="11512719" cy="1058585"/>
            <a:chOff x="189852" y="2186278"/>
            <a:chExt cx="11512719" cy="1058585"/>
          </a:xfrm>
        </p:grpSpPr>
        <p:sp>
          <p:nvSpPr>
            <p:cNvPr id="21" name="Rectangle: Top Corners Rounded 20">
              <a:extLst>
                <a:ext uri="{FF2B5EF4-FFF2-40B4-BE49-F238E27FC236}">
                  <a16:creationId xmlns:a16="http://schemas.microsoft.com/office/drawing/2014/main" id="{3FA303E4-7545-C0A4-03A3-4A4D3C917B00}"/>
                </a:ext>
              </a:extLst>
            </p:cNvPr>
            <p:cNvSpPr/>
            <p:nvPr/>
          </p:nvSpPr>
          <p:spPr>
            <a:xfrm rot="5400000">
              <a:off x="7531448" y="-970068"/>
              <a:ext cx="900000" cy="7257788"/>
            </a:xfrm>
            <a:prstGeom prst="round2SameRect">
              <a:avLst/>
            </a:prstGeom>
            <a:solidFill>
              <a:schemeClr val="bg2">
                <a:alpha val="90000"/>
              </a:schemeClr>
            </a:solidFill>
          </p:spPr>
          <p:style>
            <a:lnRef idx="1">
              <a:schemeClr val="dk2">
                <a:alpha val="90000"/>
                <a:tint val="40000"/>
                <a:hueOff val="0"/>
                <a:satOff val="0"/>
                <a:lumOff val="0"/>
                <a:alphaOff val="0"/>
              </a:schemeClr>
            </a:lnRef>
            <a:fillRef idx="1">
              <a:scrgbClr r="0" g="0" b="0"/>
            </a:fillRef>
            <a:effectRef idx="2">
              <a:schemeClr val="dk2">
                <a:alpha val="90000"/>
                <a:tint val="40000"/>
                <a:hueOff val="0"/>
                <a:satOff val="0"/>
                <a:lumOff val="0"/>
                <a:alphaOff val="0"/>
              </a:schemeClr>
            </a:effectRef>
            <a:fontRef idx="minor">
              <a:schemeClr val="dk1">
                <a:hueOff val="0"/>
                <a:satOff val="0"/>
                <a:lumOff val="0"/>
                <a:alphaOff val="0"/>
              </a:schemeClr>
            </a:fontRef>
          </p:style>
        </p:sp>
        <p:sp>
          <p:nvSpPr>
            <p:cNvPr id="28" name="TextBox 27">
              <a:extLst>
                <a:ext uri="{FF2B5EF4-FFF2-40B4-BE49-F238E27FC236}">
                  <a16:creationId xmlns:a16="http://schemas.microsoft.com/office/drawing/2014/main" id="{925EF4AA-1E0A-CB12-10FF-1EE4F47E4EE8}"/>
                </a:ext>
              </a:extLst>
            </p:cNvPr>
            <p:cNvSpPr txBox="1"/>
            <p:nvPr/>
          </p:nvSpPr>
          <p:spPr>
            <a:xfrm rot="16200000">
              <a:off x="25704" y="2711384"/>
              <a:ext cx="69762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a:ln>
                    <a:noFill/>
                  </a:ln>
                  <a:solidFill>
                    <a:srgbClr val="0070C0"/>
                  </a:solidFill>
                  <a:effectLst/>
                  <a:uLnTx/>
                  <a:uFillTx/>
                  <a:latin typeface="Arial"/>
                  <a:ea typeface="+mn-ea"/>
                  <a:cs typeface="+mn-cs"/>
                </a:rPr>
                <a:t>2021</a:t>
              </a:r>
            </a:p>
          </p:txBody>
        </p:sp>
        <p:sp>
          <p:nvSpPr>
            <p:cNvPr id="38" name="Rectangle: Top Corners Rounded 4">
              <a:extLst>
                <a:ext uri="{FF2B5EF4-FFF2-40B4-BE49-F238E27FC236}">
                  <a16:creationId xmlns:a16="http://schemas.microsoft.com/office/drawing/2014/main" id="{43BDE91C-5993-206E-AD7F-439B70A7BE87}"/>
                </a:ext>
              </a:extLst>
            </p:cNvPr>
            <p:cNvSpPr txBox="1"/>
            <p:nvPr/>
          </p:nvSpPr>
          <p:spPr>
            <a:xfrm>
              <a:off x="4641761" y="2805820"/>
              <a:ext cx="7060810" cy="3710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6000" tIns="123825" rIns="36000" bIns="123825" numCol="1" spcCol="1270" anchor="ctr" anchorCtr="0">
              <a:noAutofit/>
            </a:bodyPr>
            <a:lstStyle/>
            <a:p>
              <a:pPr marL="0" marR="0" lvl="1" indent="0" algn="l" defTabSz="533400" rtl="0" eaLnBrk="1" fontAlgn="auto" latinLnBrk="0" hangingPunct="1">
                <a:lnSpc>
                  <a:spcPct val="90000"/>
                </a:lnSpc>
                <a:spcBef>
                  <a:spcPct val="0"/>
                </a:spcBef>
                <a:spcAft>
                  <a:spcPts val="800"/>
                </a:spcAft>
                <a:buClrTx/>
                <a:buSzTx/>
                <a:buFontTx/>
                <a:buNone/>
                <a:tabLst/>
                <a:defRPr/>
              </a:pPr>
              <a:r>
                <a:rPr kumimoji="0" lang="en-US" sz="1600" b="1" i="0" u="none" strike="noStrike" kern="1200" cap="none" spc="0" normalizeH="0" baseline="0" noProof="0">
                  <a:ln>
                    <a:noFill/>
                  </a:ln>
                  <a:solidFill>
                    <a:srgbClr val="4D4D4D">
                      <a:lumMod val="50000"/>
                    </a:srgbClr>
                  </a:solidFill>
                  <a:effectLst/>
                  <a:uLnTx/>
                  <a:uFillTx/>
                  <a:latin typeface="Arial"/>
                  <a:ea typeface="+mn-ea"/>
                  <a:cs typeface="Calibri" panose="020F0502020204030204" pitchFamily="34" charset="0"/>
                </a:rPr>
                <a:t>DANUBE4all</a:t>
              </a:r>
              <a:r>
                <a:rPr kumimoji="0" lang="en-US" sz="1600" b="0" i="0" u="none" strike="noStrike" kern="1200" cap="none" spc="0" normalizeH="0" baseline="0" noProof="0">
                  <a:ln>
                    <a:noFill/>
                  </a:ln>
                  <a:solidFill>
                    <a:srgbClr val="4D4D4D">
                      <a:lumMod val="50000"/>
                    </a:srgbClr>
                  </a:solidFill>
                  <a:effectLst/>
                  <a:uLnTx/>
                  <a:uFillTx/>
                  <a:latin typeface="Arial"/>
                  <a:ea typeface="+mn-ea"/>
                  <a:cs typeface="Calibri" panose="020F0502020204030204" pitchFamily="34" charset="0"/>
                </a:rPr>
                <a:t> - Restoration of the Danube river basin waters for ecosystems and people from mountains to coast</a:t>
              </a:r>
            </a:p>
            <a:p>
              <a:pPr marL="0" marR="0" lvl="1" indent="0" algn="l" defTabSz="533400" rtl="0" eaLnBrk="1" fontAlgn="auto" latinLnBrk="0" hangingPunct="1">
                <a:lnSpc>
                  <a:spcPct val="90000"/>
                </a:lnSpc>
                <a:spcBef>
                  <a:spcPct val="0"/>
                </a:spcBef>
                <a:spcAft>
                  <a:spcPts val="800"/>
                </a:spcAft>
                <a:buClrTx/>
                <a:buSzTx/>
                <a:buFontTx/>
                <a:buNone/>
                <a:tabLst/>
                <a:defRPr/>
              </a:pPr>
              <a:r>
                <a:rPr kumimoji="0" lang="en-US" sz="1600" b="1" i="0" u="none" strike="noStrike" kern="1200" cap="none" spc="0" normalizeH="0" baseline="0" noProof="0">
                  <a:ln>
                    <a:noFill/>
                  </a:ln>
                  <a:solidFill>
                    <a:srgbClr val="4D4D4D">
                      <a:lumMod val="50000"/>
                    </a:srgbClr>
                  </a:solidFill>
                  <a:effectLst/>
                  <a:uLnTx/>
                  <a:uFillTx/>
                  <a:latin typeface="Arial"/>
                  <a:ea typeface="+mn-ea"/>
                  <a:cs typeface="Calibri" panose="020F0502020204030204" pitchFamily="34" charset="0"/>
                </a:rPr>
                <a:t>DALIA</a:t>
              </a:r>
              <a:r>
                <a:rPr kumimoji="0" lang="en-US" sz="1600" b="0" i="0" u="none" strike="noStrike" kern="1200" cap="none" spc="0" normalizeH="0" baseline="0" noProof="0">
                  <a:ln>
                    <a:noFill/>
                  </a:ln>
                  <a:solidFill>
                    <a:srgbClr val="4D4D4D">
                      <a:lumMod val="50000"/>
                    </a:srgbClr>
                  </a:solidFill>
                  <a:effectLst/>
                  <a:uLnTx/>
                  <a:uFillTx/>
                  <a:latin typeface="Arial"/>
                  <a:ea typeface="+mn-ea"/>
                  <a:cs typeface="Calibri" panose="020F0502020204030204" pitchFamily="34" charset="0"/>
                </a:rPr>
                <a:t> - Danube Region Water Lighthouse  Action</a:t>
              </a:r>
            </a:p>
            <a:p>
              <a:pPr marL="0" marR="0" lvl="1" indent="0" algn="l" defTabSz="533400" rtl="0" eaLnBrk="1" fontAlgn="auto" latinLnBrk="0" hangingPunct="1">
                <a:lnSpc>
                  <a:spcPct val="90000"/>
                </a:lnSpc>
                <a:spcBef>
                  <a:spcPct val="0"/>
                </a:spcBef>
                <a:spcAft>
                  <a:spcPts val="1000"/>
                </a:spcAft>
                <a:buClrTx/>
                <a:buSzTx/>
                <a:buFontTx/>
                <a:buNone/>
                <a:tabLst/>
                <a:defRPr/>
              </a:pPr>
              <a:endParaRPr kumimoji="0" lang="en-US" sz="1500" b="1" i="0" u="none" strike="noStrike" kern="1200" cap="none" spc="0" normalizeH="0" baseline="0" noProof="0">
                <a:ln>
                  <a:noFill/>
                </a:ln>
                <a:solidFill>
                  <a:srgbClr val="4D4D4D">
                    <a:lumMod val="50000"/>
                  </a:srgbClr>
                </a:solidFill>
                <a:effectLst/>
                <a:uLnTx/>
                <a:uFillTx/>
                <a:latin typeface="Arial"/>
                <a:ea typeface="+mn-ea"/>
                <a:cs typeface="Calibri" panose="020F0502020204030204" pitchFamily="34" charset="0"/>
              </a:endParaRPr>
            </a:p>
            <a:p>
              <a:pPr marL="0" marR="0" lvl="1" indent="0" algn="l" defTabSz="533400" rtl="0" eaLnBrk="1" fontAlgn="auto" latinLnBrk="0" hangingPunct="1">
                <a:lnSpc>
                  <a:spcPct val="90000"/>
                </a:lnSpc>
                <a:spcBef>
                  <a:spcPct val="0"/>
                </a:spcBef>
                <a:spcAft>
                  <a:spcPts val="1000"/>
                </a:spcAft>
                <a:buClrTx/>
                <a:buSzTx/>
                <a:buFontTx/>
                <a:buNone/>
                <a:tabLst/>
                <a:defRPr/>
              </a:pPr>
              <a:endParaRPr kumimoji="0" lang="en-US" sz="1500" b="1" i="0" u="none" strike="noStrike" kern="1200" cap="none" spc="0" normalizeH="0" baseline="0" noProof="0">
                <a:ln>
                  <a:noFill/>
                </a:ln>
                <a:solidFill>
                  <a:srgbClr val="4D4D4D">
                    <a:lumMod val="50000"/>
                  </a:srgbClr>
                </a:solidFill>
                <a:effectLst/>
                <a:uLnTx/>
                <a:uFillTx/>
                <a:latin typeface="Arial"/>
                <a:ea typeface="+mn-ea"/>
                <a:cs typeface="Calibri" panose="020F0502020204030204" pitchFamily="34" charset="0"/>
              </a:endParaRPr>
            </a:p>
          </p:txBody>
        </p:sp>
        <p:sp>
          <p:nvSpPr>
            <p:cNvPr id="36" name="Rectangle: Rounded Corners 35">
              <a:extLst>
                <a:ext uri="{FF2B5EF4-FFF2-40B4-BE49-F238E27FC236}">
                  <a16:creationId xmlns:a16="http://schemas.microsoft.com/office/drawing/2014/main" id="{176CC58B-60AB-3ED5-D215-A885676FF965}"/>
                </a:ext>
              </a:extLst>
            </p:cNvPr>
            <p:cNvSpPr/>
            <p:nvPr/>
          </p:nvSpPr>
          <p:spPr>
            <a:xfrm>
              <a:off x="739320" y="2186278"/>
              <a:ext cx="3707999" cy="957686"/>
            </a:xfrm>
            <a:prstGeom prst="roundRect">
              <a:avLst/>
            </a:prstGeom>
            <a:solidFill>
              <a:schemeClr val="accent6">
                <a:lumMod val="75000"/>
              </a:schemeClr>
            </a:solidFill>
          </p:spPr>
          <p:style>
            <a:lnRef idx="0">
              <a:schemeClr val="lt2">
                <a:hueOff val="0"/>
                <a:satOff val="0"/>
                <a:lumOff val="0"/>
                <a:alphaOff val="0"/>
              </a:schemeClr>
            </a:lnRef>
            <a:fillRef idx="3">
              <a:scrgbClr r="0" g="0" b="0"/>
            </a:fillRef>
            <a:effectRef idx="3">
              <a:schemeClr val="dk2">
                <a:hueOff val="0"/>
                <a:satOff val="0"/>
                <a:lumOff val="0"/>
                <a:alphaOff val="0"/>
              </a:schemeClr>
            </a:effectRef>
            <a:fontRef idx="minor">
              <a:schemeClr val="lt1"/>
            </a:fontRef>
          </p:style>
          <p:txBody>
            <a:bodyPr anchor="ctr"/>
            <a:lstStyle/>
            <a:p>
              <a:pPr marL="0" marR="0" lvl="0" indent="0" algn="ctr" defTabSz="7112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Restoration of fresh &amp; transitional waters ecosystems</a:t>
              </a:r>
              <a:endParaRPr kumimoji="0" lang="lv-LV" sz="18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7112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 IA </a:t>
              </a:r>
              <a:r>
                <a:rPr kumimoji="0" lang="lv-LV" sz="1800" b="1" i="0" u="none" strike="noStrike" kern="1200" cap="none" spc="0" normalizeH="0" baseline="0" noProof="0" dirty="0">
                  <a:ln>
                    <a:noFill/>
                  </a:ln>
                  <a:solidFill>
                    <a:srgbClr val="FFFFFF"/>
                  </a:solidFill>
                  <a:effectLst/>
                  <a:uLnTx/>
                  <a:uFillTx/>
                  <a:latin typeface="Arial"/>
                  <a:ea typeface="+mn-ea"/>
                  <a:cs typeface="+mn-cs"/>
                </a:rPr>
                <a:t>- </a:t>
              </a:r>
              <a:r>
                <a:rPr kumimoji="0" lang="en-US" sz="1800" b="1" i="0" u="none" strike="noStrike" kern="1200" cap="none" spc="0" normalizeH="0" baseline="0" noProof="0" dirty="0">
                  <a:ln>
                    <a:noFill/>
                  </a:ln>
                  <a:solidFill>
                    <a:srgbClr val="FFFFFF"/>
                  </a:solidFill>
                  <a:effectLst/>
                  <a:uLnTx/>
                  <a:uFillTx/>
                  <a:latin typeface="Arial"/>
                  <a:ea typeface="+mn-ea"/>
                  <a:cs typeface="+mn-cs"/>
                </a:rPr>
                <a:t>17M€</a:t>
              </a:r>
              <a:endParaRPr kumimoji="0" lang="en-IE"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3" name="Group 2">
            <a:extLst>
              <a:ext uri="{FF2B5EF4-FFF2-40B4-BE49-F238E27FC236}">
                <a16:creationId xmlns:a16="http://schemas.microsoft.com/office/drawing/2014/main" id="{4D8E5081-98BE-EF04-C102-1969DB98CE73}"/>
              </a:ext>
            </a:extLst>
          </p:cNvPr>
          <p:cNvGrpSpPr/>
          <p:nvPr/>
        </p:nvGrpSpPr>
        <p:grpSpPr>
          <a:xfrm>
            <a:off x="727506" y="2069192"/>
            <a:ext cx="10870967" cy="535531"/>
            <a:chOff x="739373" y="3249508"/>
            <a:chExt cx="10870967" cy="535531"/>
          </a:xfrm>
        </p:grpSpPr>
        <p:sp>
          <p:nvSpPr>
            <p:cNvPr id="44" name="Rectangle: Top Corners Rounded 43">
              <a:extLst>
                <a:ext uri="{FF2B5EF4-FFF2-40B4-BE49-F238E27FC236}">
                  <a16:creationId xmlns:a16="http://schemas.microsoft.com/office/drawing/2014/main" id="{2A7826F9-912A-8BFF-99B8-4F9403D92BC8}"/>
                </a:ext>
              </a:extLst>
            </p:cNvPr>
            <p:cNvSpPr/>
            <p:nvPr/>
          </p:nvSpPr>
          <p:spPr>
            <a:xfrm rot="5400000">
              <a:off x="7746198" y="-105755"/>
              <a:ext cx="501792" cy="7226492"/>
            </a:xfrm>
            <a:prstGeom prst="round2SameRect">
              <a:avLst/>
            </a:prstGeom>
            <a:solidFill>
              <a:schemeClr val="bg2">
                <a:alpha val="90000"/>
              </a:schemeClr>
            </a:solidFill>
          </p:spPr>
          <p:style>
            <a:lnRef idx="1">
              <a:schemeClr val="dk2">
                <a:alpha val="90000"/>
                <a:tint val="40000"/>
                <a:hueOff val="0"/>
                <a:satOff val="0"/>
                <a:lumOff val="0"/>
                <a:alphaOff val="0"/>
              </a:schemeClr>
            </a:lnRef>
            <a:fillRef idx="1">
              <a:scrgbClr r="0" g="0" b="0"/>
            </a:fillRef>
            <a:effectRef idx="2">
              <a:schemeClr val="dk2">
                <a:alpha val="90000"/>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4D4D4D">
                    <a:hueOff val="0"/>
                    <a:satOff val="0"/>
                    <a:lumOff val="0"/>
                    <a:alphaOff val="0"/>
                  </a:srgbClr>
                </a:solidFill>
                <a:effectLst/>
                <a:uLnTx/>
                <a:uFillTx/>
                <a:latin typeface="Arial"/>
                <a:ea typeface="+mn-ea"/>
                <a:cs typeface="+mn-cs"/>
              </a:endParaRPr>
            </a:p>
          </p:txBody>
        </p:sp>
        <p:sp>
          <p:nvSpPr>
            <p:cNvPr id="45" name="TextBox 44">
              <a:extLst>
                <a:ext uri="{FF2B5EF4-FFF2-40B4-BE49-F238E27FC236}">
                  <a16:creationId xmlns:a16="http://schemas.microsoft.com/office/drawing/2014/main" id="{097E4295-11C6-C4D3-D4C1-D77F2DEC5FAE}"/>
                </a:ext>
              </a:extLst>
            </p:cNvPr>
            <p:cNvSpPr txBox="1"/>
            <p:nvPr/>
          </p:nvSpPr>
          <p:spPr>
            <a:xfrm flipH="1">
              <a:off x="4598830" y="3249508"/>
              <a:ext cx="6899707" cy="535531"/>
            </a:xfrm>
            <a:prstGeom prst="rect">
              <a:avLst/>
            </a:prstGeom>
            <a:noFill/>
          </p:spPr>
          <p:txBody>
            <a:bodyPr wrap="square" rtlCol="0">
              <a:spAutoFit/>
            </a:bodyPr>
            <a:lstStyle/>
            <a:p>
              <a:pPr marL="0" marR="0" lvl="1" indent="0" algn="l" defTabSz="533400" rtl="0" eaLnBrk="1" fontAlgn="auto" latinLnBrk="0" hangingPunct="1">
                <a:lnSpc>
                  <a:spcPct val="90000"/>
                </a:lnSpc>
                <a:spcBef>
                  <a:spcPct val="0"/>
                </a:spcBef>
                <a:spcAft>
                  <a:spcPts val="1000"/>
                </a:spcAft>
                <a:buClrTx/>
                <a:buSzTx/>
                <a:buFontTx/>
                <a:buNone/>
                <a:tabLst/>
                <a:defRPr/>
              </a:pPr>
              <a:r>
                <a:rPr kumimoji="0" lang="en-US" sz="1600" b="1" i="0" u="none" strike="noStrike" kern="1200" cap="none" spc="0" normalizeH="0" baseline="0" noProof="0" dirty="0" err="1">
                  <a:ln>
                    <a:noFill/>
                  </a:ln>
                  <a:solidFill>
                    <a:srgbClr val="4D4D4D">
                      <a:lumMod val="50000"/>
                    </a:srgbClr>
                  </a:solidFill>
                  <a:effectLst/>
                  <a:uLnTx/>
                  <a:uFillTx/>
                  <a:latin typeface="Arial"/>
                  <a:ea typeface="+mn-ea"/>
                  <a:cs typeface="Calibri" panose="020F0502020204030204" pitchFamily="34" charset="0"/>
                </a:rPr>
                <a:t>EcoDaLLi</a:t>
              </a:r>
              <a:r>
                <a:rPr kumimoji="0" lang="en-US" sz="1600" b="0" i="0" u="none" strike="noStrike" kern="1200" cap="none" spc="0" normalizeH="0" baseline="0" noProof="0" dirty="0">
                  <a:ln>
                    <a:noFill/>
                  </a:ln>
                  <a:solidFill>
                    <a:srgbClr val="4D4D4D">
                      <a:lumMod val="50000"/>
                    </a:srgbClr>
                  </a:solidFill>
                  <a:effectLst/>
                  <a:uLnTx/>
                  <a:uFillTx/>
                  <a:latin typeface="Arial"/>
                  <a:ea typeface="+mn-ea"/>
                  <a:cs typeface="Calibri" panose="020F0502020204030204" pitchFamily="34" charset="0"/>
                </a:rPr>
                <a:t> - </a:t>
              </a:r>
              <a:r>
                <a:rPr kumimoji="0" lang="en-US" sz="1600" b="0" i="0" u="none" strike="noStrike" kern="1200" cap="none" spc="0" normalizeH="0" baseline="0" noProof="0" dirty="0" err="1">
                  <a:ln>
                    <a:noFill/>
                  </a:ln>
                  <a:solidFill>
                    <a:srgbClr val="4D4D4D">
                      <a:lumMod val="50000"/>
                    </a:srgbClr>
                  </a:solidFill>
                  <a:effectLst/>
                  <a:uLnTx/>
                  <a:uFillTx/>
                  <a:latin typeface="Arial"/>
                  <a:ea typeface="+mn-ea"/>
                  <a:cs typeface="Calibri" panose="020F0502020204030204" pitchFamily="34" charset="0"/>
                </a:rPr>
                <a:t>ECOsystem</a:t>
              </a:r>
              <a:r>
                <a:rPr kumimoji="0" lang="en-US" sz="1600" b="0" i="0" u="none" strike="noStrike" kern="1200" cap="none" spc="0" normalizeH="0" baseline="0" noProof="0" dirty="0">
                  <a:ln>
                    <a:noFill/>
                  </a:ln>
                  <a:solidFill>
                    <a:srgbClr val="4D4D4D">
                      <a:lumMod val="50000"/>
                    </a:srgbClr>
                  </a:solidFill>
                  <a:effectLst/>
                  <a:uLnTx/>
                  <a:uFillTx/>
                  <a:latin typeface="Arial"/>
                  <a:ea typeface="+mn-ea"/>
                  <a:cs typeface="Calibri" panose="020F0502020204030204" pitchFamily="34" charset="0"/>
                </a:rPr>
                <a:t>-based governance with </a:t>
              </a:r>
              <a:r>
                <a:rPr kumimoji="0" lang="en-US" sz="1600" b="0" i="0" u="none" strike="noStrike" kern="1200" cap="none" spc="0" normalizeH="0" baseline="0" noProof="0" dirty="0" err="1">
                  <a:ln>
                    <a:noFill/>
                  </a:ln>
                  <a:solidFill>
                    <a:srgbClr val="4D4D4D">
                      <a:lumMod val="50000"/>
                    </a:srgbClr>
                  </a:solidFill>
                  <a:effectLst/>
                  <a:uLnTx/>
                  <a:uFillTx/>
                  <a:latin typeface="Arial"/>
                  <a:ea typeface="+mn-ea"/>
                  <a:cs typeface="Calibri" panose="020F0502020204030204" pitchFamily="34" charset="0"/>
                </a:rPr>
                <a:t>DAnube</a:t>
              </a:r>
              <a:r>
                <a:rPr kumimoji="0" lang="en-US" sz="1600" b="0" i="0" u="none" strike="noStrike" kern="1200" cap="none" spc="0" normalizeH="0" baseline="0" noProof="0" dirty="0">
                  <a:ln>
                    <a:noFill/>
                  </a:ln>
                  <a:solidFill>
                    <a:srgbClr val="4D4D4D">
                      <a:lumMod val="50000"/>
                    </a:srgbClr>
                  </a:solidFill>
                  <a:effectLst/>
                  <a:uLnTx/>
                  <a:uFillTx/>
                  <a:latin typeface="Arial"/>
                  <a:ea typeface="+mn-ea"/>
                  <a:cs typeface="Calibri" panose="020F0502020204030204" pitchFamily="34" charset="0"/>
                </a:rPr>
                <a:t> lighthouse Living Lab for sustainable Innovation processes</a:t>
              </a:r>
              <a:r>
                <a:rPr kumimoji="0" lang="lv-LV" sz="1600" b="0" i="0" u="none" strike="noStrike" kern="1200" cap="none" spc="0" normalizeH="0" baseline="0" noProof="0" dirty="0">
                  <a:ln>
                    <a:noFill/>
                  </a:ln>
                  <a:solidFill>
                    <a:srgbClr val="4D4D4D">
                      <a:lumMod val="50000"/>
                    </a:srgbClr>
                  </a:solidFill>
                  <a:effectLst/>
                  <a:uLnTx/>
                  <a:uFillTx/>
                  <a:latin typeface="Arial"/>
                  <a:ea typeface="+mn-ea"/>
                  <a:cs typeface="Calibri" panose="020F0502020204030204" pitchFamily="34" charset="0"/>
                </a:rPr>
                <a:t> </a:t>
              </a:r>
              <a:endParaRPr kumimoji="0" lang="en-US" sz="1600" b="0" i="0" u="none" strike="noStrike" kern="1200" cap="none" spc="0" normalizeH="0" baseline="0" noProof="0" dirty="0">
                <a:ln>
                  <a:noFill/>
                </a:ln>
                <a:solidFill>
                  <a:srgbClr val="4D4D4D">
                    <a:lumMod val="50000"/>
                  </a:srgbClr>
                </a:solidFill>
                <a:effectLst/>
                <a:uLnTx/>
                <a:uFillTx/>
                <a:latin typeface="Arial"/>
                <a:ea typeface="+mn-ea"/>
                <a:cs typeface="Calibri" panose="020F0502020204030204" pitchFamily="34" charset="0"/>
              </a:endParaRPr>
            </a:p>
          </p:txBody>
        </p:sp>
        <p:sp>
          <p:nvSpPr>
            <p:cNvPr id="37" name="Rectangle: Rounded Corners 36">
              <a:extLst>
                <a:ext uri="{FF2B5EF4-FFF2-40B4-BE49-F238E27FC236}">
                  <a16:creationId xmlns:a16="http://schemas.microsoft.com/office/drawing/2014/main" id="{F875B06E-CC4D-CA76-1686-65CC518F6A03}"/>
                </a:ext>
              </a:extLst>
            </p:cNvPr>
            <p:cNvSpPr/>
            <p:nvPr/>
          </p:nvSpPr>
          <p:spPr>
            <a:xfrm>
              <a:off x="739373" y="3251431"/>
              <a:ext cx="3707999" cy="501790"/>
            </a:xfrm>
            <a:prstGeom prst="roundRect">
              <a:avLst/>
            </a:prstGeom>
            <a:solidFill>
              <a:srgbClr val="0076A8"/>
            </a:solidFill>
          </p:spPr>
          <p:style>
            <a:lnRef idx="0">
              <a:schemeClr val="lt2">
                <a:hueOff val="0"/>
                <a:satOff val="0"/>
                <a:lumOff val="0"/>
                <a:alphaOff val="0"/>
              </a:schemeClr>
            </a:lnRef>
            <a:fillRef idx="3">
              <a:scrgbClr r="0" g="0" b="0"/>
            </a:fillRef>
            <a:effectRef idx="3">
              <a:schemeClr val="dk2">
                <a:hueOff val="0"/>
                <a:satOff val="0"/>
                <a:lumOff val="0"/>
                <a:alphaOff val="0"/>
              </a:schemeClr>
            </a:effectRef>
            <a:fontRef idx="minor">
              <a:schemeClr val="lt1"/>
            </a:fontRef>
          </p:style>
          <p:txBody>
            <a:bodyPr anchor="ct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Lighthouse CSA </a:t>
              </a:r>
              <a:r>
                <a:rPr kumimoji="0" lang="lv-LV" sz="1800" b="1" i="0" u="none" strike="noStrike" kern="1200" cap="none" spc="0" normalizeH="0" baseline="0" noProof="0" dirty="0">
                  <a:ln>
                    <a:noFill/>
                  </a:ln>
                  <a:solidFill>
                    <a:srgbClr val="FFFFFF"/>
                  </a:solidFill>
                  <a:effectLst/>
                  <a:uLnTx/>
                  <a:uFillTx/>
                  <a:latin typeface="Arial"/>
                  <a:ea typeface="+mn-ea"/>
                  <a:cs typeface="+mn-cs"/>
                </a:rPr>
                <a:t>- </a:t>
              </a:r>
              <a:r>
                <a:rPr kumimoji="0" lang="en-US" sz="1800" b="1" i="0" u="none" strike="noStrike" kern="1200" cap="none" spc="0" normalizeH="0" baseline="0" noProof="0" dirty="0">
                  <a:ln>
                    <a:noFill/>
                  </a:ln>
                  <a:solidFill>
                    <a:srgbClr val="FFFFFF"/>
                  </a:solidFill>
                  <a:effectLst/>
                  <a:uLnTx/>
                  <a:uFillTx/>
                  <a:latin typeface="Arial"/>
                  <a:ea typeface="+mn-ea"/>
                  <a:cs typeface="+mn-cs"/>
                </a:rPr>
                <a:t>3M€ </a:t>
              </a:r>
            </a:p>
          </p:txBody>
        </p:sp>
      </p:grpSp>
      <p:grpSp>
        <p:nvGrpSpPr>
          <p:cNvPr id="4" name="Group 3">
            <a:extLst>
              <a:ext uri="{FF2B5EF4-FFF2-40B4-BE49-F238E27FC236}">
                <a16:creationId xmlns:a16="http://schemas.microsoft.com/office/drawing/2014/main" id="{6E0B2D91-1935-BABF-2C95-B52AA8BB5114}"/>
              </a:ext>
            </a:extLst>
          </p:cNvPr>
          <p:cNvGrpSpPr/>
          <p:nvPr/>
        </p:nvGrpSpPr>
        <p:grpSpPr>
          <a:xfrm>
            <a:off x="183980" y="3828121"/>
            <a:ext cx="11414493" cy="1247712"/>
            <a:chOff x="183980" y="3869217"/>
            <a:chExt cx="11414493" cy="1247712"/>
          </a:xfrm>
        </p:grpSpPr>
        <p:sp>
          <p:nvSpPr>
            <p:cNvPr id="51" name="Rectangle: Top Corners Rounded 50">
              <a:extLst>
                <a:ext uri="{FF2B5EF4-FFF2-40B4-BE49-F238E27FC236}">
                  <a16:creationId xmlns:a16="http://schemas.microsoft.com/office/drawing/2014/main" id="{655235A6-3827-615C-0C5A-B8B8A96E3BFF}"/>
                </a:ext>
              </a:extLst>
            </p:cNvPr>
            <p:cNvSpPr/>
            <p:nvPr/>
          </p:nvSpPr>
          <p:spPr>
            <a:xfrm rot="5400000">
              <a:off x="7411579" y="863659"/>
              <a:ext cx="1116000" cy="7257788"/>
            </a:xfrm>
            <a:prstGeom prst="round2SameRect">
              <a:avLst/>
            </a:prstGeom>
            <a:solidFill>
              <a:schemeClr val="bg2">
                <a:alpha val="90000"/>
              </a:schemeClr>
            </a:solidFill>
          </p:spPr>
          <p:style>
            <a:lnRef idx="1">
              <a:schemeClr val="dk2">
                <a:alpha val="90000"/>
                <a:tint val="40000"/>
                <a:hueOff val="0"/>
                <a:satOff val="0"/>
                <a:lumOff val="0"/>
                <a:alphaOff val="0"/>
              </a:schemeClr>
            </a:lnRef>
            <a:fillRef idx="1">
              <a:scrgbClr r="0" g="0" b="0"/>
            </a:fillRef>
            <a:effectRef idx="2">
              <a:schemeClr val="dk2">
                <a:alpha val="90000"/>
                <a:tint val="40000"/>
                <a:hueOff val="0"/>
                <a:satOff val="0"/>
                <a:lumOff val="0"/>
                <a:alphaOff val="0"/>
              </a:schemeClr>
            </a:effectRef>
            <a:fontRef idx="minor">
              <a:schemeClr val="dk1">
                <a:hueOff val="0"/>
                <a:satOff val="0"/>
                <a:lumOff val="0"/>
                <a:alphaOff val="0"/>
              </a:schemeClr>
            </a:fontRef>
          </p:style>
        </p:sp>
        <p:sp>
          <p:nvSpPr>
            <p:cNvPr id="34" name="TextBox 33">
              <a:extLst>
                <a:ext uri="{FF2B5EF4-FFF2-40B4-BE49-F238E27FC236}">
                  <a16:creationId xmlns:a16="http://schemas.microsoft.com/office/drawing/2014/main" id="{6BC8B3CE-223A-D83F-3A6F-243D14C72B7A}"/>
                </a:ext>
              </a:extLst>
            </p:cNvPr>
            <p:cNvSpPr txBox="1"/>
            <p:nvPr/>
          </p:nvSpPr>
          <p:spPr>
            <a:xfrm rot="16200000">
              <a:off x="-27354" y="4238814"/>
              <a:ext cx="791999" cy="369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a:ln>
                    <a:noFill/>
                  </a:ln>
                  <a:solidFill>
                    <a:srgbClr val="0070C0"/>
                  </a:solidFill>
                  <a:effectLst/>
                  <a:uLnTx/>
                  <a:uFillTx/>
                  <a:latin typeface="Arial"/>
                  <a:ea typeface="+mn-ea"/>
                  <a:cs typeface="+mn-cs"/>
                </a:rPr>
                <a:t>2022</a:t>
              </a:r>
            </a:p>
          </p:txBody>
        </p:sp>
        <p:cxnSp>
          <p:nvCxnSpPr>
            <p:cNvPr id="22" name="Straight Arrow Connector 21">
              <a:extLst>
                <a:ext uri="{FF2B5EF4-FFF2-40B4-BE49-F238E27FC236}">
                  <a16:creationId xmlns:a16="http://schemas.microsoft.com/office/drawing/2014/main" id="{7142B8DD-CA8B-1A03-7A9B-31D03234D060}"/>
                </a:ext>
              </a:extLst>
            </p:cNvPr>
            <p:cNvCxnSpPr>
              <a:cxnSpLocks/>
            </p:cNvCxnSpPr>
            <p:nvPr/>
          </p:nvCxnSpPr>
          <p:spPr>
            <a:xfrm>
              <a:off x="544878" y="3869217"/>
              <a:ext cx="0" cy="1240182"/>
            </a:xfrm>
            <a:prstGeom prst="straightConnector1">
              <a:avLst/>
            </a:prstGeom>
            <a:ln w="19050">
              <a:solidFill>
                <a:schemeClr val="bg2">
                  <a:lumMod val="50000"/>
                </a:schemeClr>
              </a:solidFill>
              <a:headEnd type="stealth" w="med" len="lg"/>
              <a:tailEnd type="stealth" w="med" len="lg"/>
            </a:ln>
          </p:spPr>
          <p:style>
            <a:lnRef idx="1">
              <a:schemeClr val="accent1"/>
            </a:lnRef>
            <a:fillRef idx="0">
              <a:schemeClr val="accent1"/>
            </a:fillRef>
            <a:effectRef idx="0">
              <a:schemeClr val="accent1"/>
            </a:effectRef>
            <a:fontRef idx="minor">
              <a:schemeClr val="tx1"/>
            </a:fontRef>
          </p:style>
        </p:cxnSp>
        <p:sp>
          <p:nvSpPr>
            <p:cNvPr id="39" name="Rectangle: Rounded Corners 38">
              <a:extLst>
                <a:ext uri="{FF2B5EF4-FFF2-40B4-BE49-F238E27FC236}">
                  <a16:creationId xmlns:a16="http://schemas.microsoft.com/office/drawing/2014/main" id="{5DAB1BD5-8948-3BD5-FE1A-B1CD3B252A31}"/>
                </a:ext>
              </a:extLst>
            </p:cNvPr>
            <p:cNvSpPr/>
            <p:nvPr/>
          </p:nvSpPr>
          <p:spPr>
            <a:xfrm>
              <a:off x="728661" y="3876747"/>
              <a:ext cx="3707999" cy="1240182"/>
            </a:xfrm>
            <a:prstGeom prst="roundRect">
              <a:avLst/>
            </a:prstGeom>
            <a:solidFill>
              <a:schemeClr val="accent6">
                <a:lumMod val="75000"/>
              </a:schemeClr>
            </a:solidFill>
          </p:spPr>
          <p:style>
            <a:lnRef idx="0">
              <a:schemeClr val="lt2">
                <a:hueOff val="0"/>
                <a:satOff val="0"/>
                <a:lumOff val="0"/>
                <a:alphaOff val="0"/>
              </a:schemeClr>
            </a:lnRef>
            <a:fillRef idx="3">
              <a:scrgbClr r="0" g="0" b="0"/>
            </a:fillRef>
            <a:effectRef idx="3">
              <a:schemeClr val="dk2">
                <a:hueOff val="0"/>
                <a:satOff val="0"/>
                <a:lumOff val="0"/>
                <a:alphaOff val="0"/>
              </a:schemeClr>
            </a:effectRef>
            <a:fontRef idx="minor">
              <a:schemeClr val="lt1"/>
            </a:fontRef>
          </p:style>
          <p:txBody>
            <a:bodyPr/>
            <a:lstStyle/>
            <a:p>
              <a:pPr marL="0" marR="0" lvl="0" indent="0" algn="ctr" defTabSz="711200" rtl="0" eaLnBrk="1" fontAlgn="auto" latinLnBrk="0" hangingPunct="1">
                <a:lnSpc>
                  <a:spcPct val="80000"/>
                </a:lnSpc>
                <a:spcBef>
                  <a:spcPct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a:ea typeface="+mn-ea"/>
                  <a:cs typeface="+mn-cs"/>
                </a:rPr>
                <a:t>Protection &amp; restoration of wetlands, flood plains, coastal wetlands &amp; salt marshes and their biodiversity</a:t>
              </a:r>
            </a:p>
            <a:p>
              <a:pPr marL="0" marR="0" lvl="0" indent="0" algn="ctr" defTabSz="711200" rtl="0" eaLnBrk="1" fontAlgn="auto" latinLnBrk="0" hangingPunct="1">
                <a:lnSpc>
                  <a:spcPct val="80000"/>
                </a:lnSpc>
                <a:spcBef>
                  <a:spcPct val="0"/>
                </a:spcBef>
                <a:spcAft>
                  <a:spcPct val="3500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a:ea typeface="+mn-ea"/>
                  <a:cs typeface="+mn-cs"/>
                </a:rPr>
                <a:t> IA </a:t>
              </a:r>
              <a:r>
                <a:rPr kumimoji="0" lang="lv-LV" sz="1800" b="1" i="0" u="none" strike="noStrike" kern="1200" cap="none" spc="0" normalizeH="0" baseline="0" noProof="0">
                  <a:ln>
                    <a:noFill/>
                  </a:ln>
                  <a:solidFill>
                    <a:srgbClr val="FFFFFF"/>
                  </a:solidFill>
                  <a:effectLst/>
                  <a:uLnTx/>
                  <a:uFillTx/>
                  <a:latin typeface="Arial"/>
                  <a:ea typeface="+mn-ea"/>
                  <a:cs typeface="+mn-cs"/>
                </a:rPr>
                <a:t>- </a:t>
              </a:r>
              <a:r>
                <a:rPr kumimoji="0" lang="en-US" sz="1800" b="1" i="0" u="none" strike="noStrike" kern="1200" cap="none" spc="0" normalizeH="0" baseline="0" noProof="0">
                  <a:ln>
                    <a:noFill/>
                  </a:ln>
                  <a:solidFill>
                    <a:srgbClr val="FFFFFF"/>
                  </a:solidFill>
                  <a:effectLst/>
                  <a:uLnTx/>
                  <a:uFillTx/>
                  <a:latin typeface="Arial"/>
                  <a:ea typeface="+mn-ea"/>
                  <a:cs typeface="+mn-cs"/>
                </a:rPr>
                <a:t>17</a:t>
              </a:r>
              <a:r>
                <a:rPr kumimoji="0" lang="en-IE" sz="1800" b="1" i="0" u="none" strike="noStrike" kern="1200" cap="none" spc="0" normalizeH="0" baseline="0" noProof="0">
                  <a:ln>
                    <a:noFill/>
                  </a:ln>
                  <a:solidFill>
                    <a:srgbClr val="FFFFFF"/>
                  </a:solidFill>
                  <a:effectLst/>
                  <a:uLnTx/>
                  <a:uFillTx/>
                  <a:latin typeface="Arial"/>
                  <a:ea typeface="+mn-ea"/>
                  <a:cs typeface="+mn-cs"/>
                </a:rPr>
                <a:t>M€</a:t>
              </a:r>
              <a:endParaRPr kumimoji="0" lang="en-US" sz="1800" b="1" i="0" u="none" strike="noStrike" kern="1200" cap="none" spc="0" normalizeH="0" baseline="0" noProof="0">
                <a:ln>
                  <a:noFill/>
                </a:ln>
                <a:solidFill>
                  <a:srgbClr val="FFFFFF"/>
                </a:solidFill>
                <a:effectLst/>
                <a:uLnTx/>
                <a:uFillTx/>
                <a:latin typeface="Arial"/>
                <a:ea typeface="+mn-ea"/>
                <a:cs typeface="+mn-cs"/>
              </a:endParaRPr>
            </a:p>
          </p:txBody>
        </p:sp>
        <p:sp>
          <p:nvSpPr>
            <p:cNvPr id="46" name="Rectangle: Top Corners Rounded 4">
              <a:extLst>
                <a:ext uri="{FF2B5EF4-FFF2-40B4-BE49-F238E27FC236}">
                  <a16:creationId xmlns:a16="http://schemas.microsoft.com/office/drawing/2014/main" id="{EAC7A9F3-2EBC-C517-5162-519E330F3F23}"/>
                </a:ext>
              </a:extLst>
            </p:cNvPr>
            <p:cNvSpPr txBox="1"/>
            <p:nvPr/>
          </p:nvSpPr>
          <p:spPr>
            <a:xfrm>
              <a:off x="4622935" y="4055342"/>
              <a:ext cx="6851498" cy="91150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6000" tIns="123825" rIns="36000" bIns="123825" numCol="1" spcCol="1270" anchor="ctr" anchorCtr="0">
              <a:noAutofit/>
            </a:bodyPr>
            <a:lstStyle/>
            <a:p>
              <a:pPr marL="0" marR="0" lvl="1" indent="0" algn="l" defTabSz="533400" rtl="0" eaLnBrk="1" fontAlgn="auto" latinLnBrk="0" hangingPunct="1">
                <a:lnSpc>
                  <a:spcPct val="90000"/>
                </a:lnSpc>
                <a:spcBef>
                  <a:spcPct val="0"/>
                </a:spcBef>
                <a:spcAft>
                  <a:spcPts val="800"/>
                </a:spcAft>
                <a:buClrTx/>
                <a:buSzTx/>
                <a:buFontTx/>
                <a:buNone/>
                <a:tabLst/>
                <a:defRPr/>
              </a:pPr>
              <a:r>
                <a:rPr kumimoji="0" lang="en-US" sz="1600" b="1" i="0" u="none" strike="noStrike" kern="1200" cap="none" spc="0" normalizeH="0" baseline="0" noProof="0" err="1">
                  <a:ln>
                    <a:noFill/>
                  </a:ln>
                  <a:solidFill>
                    <a:srgbClr val="4D4D4D">
                      <a:lumMod val="50000"/>
                    </a:srgbClr>
                  </a:solidFill>
                  <a:effectLst/>
                  <a:uLnTx/>
                  <a:uFillTx/>
                  <a:latin typeface="Arial"/>
                  <a:ea typeface="+mn-ea"/>
                  <a:cs typeface="Calibri" panose="020F0502020204030204" pitchFamily="34" charset="0"/>
                </a:rPr>
                <a:t>DaWetRest</a:t>
              </a:r>
              <a:r>
                <a:rPr kumimoji="0" lang="en-IE" sz="1600" b="1" i="0" u="none" strike="noStrike" kern="1200" cap="none" spc="0" normalizeH="0" baseline="0" noProof="0">
                  <a:ln>
                    <a:noFill/>
                  </a:ln>
                  <a:solidFill>
                    <a:srgbClr val="FF0000"/>
                  </a:solidFill>
                  <a:effectLst/>
                  <a:uLnTx/>
                  <a:uFillTx/>
                  <a:latin typeface="Arial Nova" panose="020B0504020202020204" pitchFamily="34" charset="0"/>
                  <a:ea typeface="+mn-ea"/>
                  <a:cs typeface="Calibri" panose="020F0502020204030204" pitchFamily="34" charset="0"/>
                </a:rPr>
                <a:t> </a:t>
              </a:r>
              <a:r>
                <a:rPr kumimoji="0" lang="lv-LV" sz="1600" b="1" i="0" u="none" strike="noStrike" kern="1200" cap="none" spc="0" normalizeH="0" baseline="0" noProof="0">
                  <a:ln>
                    <a:noFill/>
                  </a:ln>
                  <a:solidFill>
                    <a:srgbClr val="4D4D4D">
                      <a:lumMod val="50000"/>
                    </a:srgbClr>
                  </a:solidFill>
                  <a:effectLst/>
                  <a:uLnTx/>
                  <a:uFillTx/>
                  <a:latin typeface="Arial"/>
                  <a:ea typeface="+mn-ea"/>
                  <a:cs typeface="Calibri" panose="020F0502020204030204" pitchFamily="34" charset="0"/>
                </a:rPr>
                <a:t>- </a:t>
              </a:r>
              <a:r>
                <a:rPr kumimoji="0" lang="en-US" sz="1600" b="0" i="0" u="none" strike="noStrike" kern="1200" cap="none" spc="0" normalizeH="0" baseline="0" noProof="0">
                  <a:ln>
                    <a:noFill/>
                  </a:ln>
                  <a:solidFill>
                    <a:srgbClr val="4D4D4D">
                      <a:lumMod val="50000"/>
                    </a:srgbClr>
                  </a:solidFill>
                  <a:effectLst/>
                  <a:uLnTx/>
                  <a:uFillTx/>
                  <a:latin typeface="Arial"/>
                  <a:ea typeface="+mn-ea"/>
                  <a:cs typeface="Calibri" panose="020F0502020204030204" pitchFamily="34" charset="0"/>
                </a:rPr>
                <a:t>Danube Wetlands and flood plains Restoration through systemic, community engaged and sustainable innovative actions</a:t>
              </a:r>
            </a:p>
            <a:p>
              <a:pPr marL="0" marR="0" lvl="1" indent="0" algn="l" defTabSz="533400" rtl="0" eaLnBrk="1" fontAlgn="auto" latinLnBrk="0" hangingPunct="1">
                <a:lnSpc>
                  <a:spcPct val="90000"/>
                </a:lnSpc>
                <a:spcBef>
                  <a:spcPct val="0"/>
                </a:spcBef>
                <a:spcAft>
                  <a:spcPct val="15000"/>
                </a:spcAft>
                <a:buClrTx/>
                <a:buSzTx/>
                <a:buFontTx/>
                <a:buNone/>
                <a:tabLst/>
                <a:defRPr/>
              </a:pPr>
              <a:r>
                <a:rPr kumimoji="0" lang="en-US" sz="1600" b="1" i="0" u="none" strike="noStrike" kern="1200" cap="none" spc="0" normalizeH="0" baseline="0" noProof="0">
                  <a:ln>
                    <a:noFill/>
                  </a:ln>
                  <a:solidFill>
                    <a:srgbClr val="4D4D4D">
                      <a:lumMod val="50000"/>
                    </a:srgbClr>
                  </a:solidFill>
                  <a:effectLst/>
                  <a:uLnTx/>
                  <a:uFillTx/>
                  <a:latin typeface="Arial"/>
                  <a:ea typeface="+mn-ea"/>
                  <a:cs typeface="Calibri" panose="020F0502020204030204" pitchFamily="34" charset="0"/>
                </a:rPr>
                <a:t>Restore4Life</a:t>
              </a:r>
              <a:r>
                <a:rPr kumimoji="0" lang="en-IE" sz="1600" b="1" i="0" u="none" strike="noStrike" kern="1200" cap="none" spc="0" normalizeH="0" baseline="0" noProof="0">
                  <a:ln>
                    <a:noFill/>
                  </a:ln>
                  <a:solidFill>
                    <a:srgbClr val="FF0000"/>
                  </a:solidFill>
                  <a:effectLst/>
                  <a:uLnTx/>
                  <a:uFillTx/>
                  <a:latin typeface="Arial Nova" panose="020B0504020202020204" pitchFamily="34" charset="0"/>
                  <a:ea typeface="+mn-ea"/>
                  <a:cs typeface="Calibri" panose="020F0502020204030204" pitchFamily="34" charset="0"/>
                </a:rPr>
                <a:t> </a:t>
              </a:r>
              <a:r>
                <a:rPr kumimoji="0" lang="en-IE" sz="1600" b="1" i="0" u="none" strike="noStrike" kern="1200" cap="none" spc="0" normalizeH="0" baseline="0" noProof="0">
                  <a:ln>
                    <a:noFill/>
                  </a:ln>
                  <a:solidFill>
                    <a:srgbClr val="4D4D4D">
                      <a:lumMod val="50000"/>
                    </a:srgbClr>
                  </a:solidFill>
                  <a:effectLst/>
                  <a:uLnTx/>
                  <a:uFillTx/>
                  <a:latin typeface="Arial Nova" panose="020B0504020202020204" pitchFamily="34" charset="0"/>
                  <a:ea typeface="+mn-ea"/>
                  <a:cs typeface="Calibri" panose="020F0502020204030204" pitchFamily="34" charset="0"/>
                </a:rPr>
                <a:t>-</a:t>
              </a:r>
              <a:r>
                <a:rPr kumimoji="0" lang="lv-LV" sz="1600" b="1" i="0" u="none" strike="noStrike" kern="1200" cap="none" spc="0" normalizeH="0" baseline="0" noProof="0">
                  <a:ln>
                    <a:noFill/>
                  </a:ln>
                  <a:solidFill>
                    <a:srgbClr val="4D4D4D">
                      <a:lumMod val="50000"/>
                    </a:srgbClr>
                  </a:solidFill>
                  <a:effectLst/>
                  <a:uLnTx/>
                  <a:uFillTx/>
                  <a:latin typeface="Arial"/>
                  <a:ea typeface="+mn-ea"/>
                  <a:cs typeface="Calibri" panose="020F0502020204030204" pitchFamily="34" charset="0"/>
                </a:rPr>
                <a:t> </a:t>
              </a:r>
              <a:r>
                <a:rPr kumimoji="0" lang="en-US" sz="1600" b="0" i="0" u="none" strike="noStrike" kern="1200" cap="none" spc="0" normalizeH="0" baseline="0" noProof="0">
                  <a:ln>
                    <a:noFill/>
                  </a:ln>
                  <a:solidFill>
                    <a:srgbClr val="4D4D4D">
                      <a:lumMod val="50000"/>
                    </a:srgbClr>
                  </a:solidFill>
                  <a:effectLst/>
                  <a:uLnTx/>
                  <a:uFillTx/>
                  <a:latin typeface="Arial"/>
                  <a:ea typeface="+mn-ea"/>
                  <a:cs typeface="Calibri" panose="020F0502020204030204" pitchFamily="34" charset="0"/>
                </a:rPr>
                <a:t>Restoration of wetland complexes as life supporting systems in the Danube Basin</a:t>
              </a:r>
            </a:p>
          </p:txBody>
        </p:sp>
      </p:grpSp>
      <p:grpSp>
        <p:nvGrpSpPr>
          <p:cNvPr id="5" name="Group 4">
            <a:extLst>
              <a:ext uri="{FF2B5EF4-FFF2-40B4-BE49-F238E27FC236}">
                <a16:creationId xmlns:a16="http://schemas.microsoft.com/office/drawing/2014/main" id="{B60CC401-44F3-BCDD-7B6F-B68C4FF6E0BB}"/>
              </a:ext>
            </a:extLst>
          </p:cNvPr>
          <p:cNvGrpSpPr/>
          <p:nvPr/>
        </p:nvGrpSpPr>
        <p:grpSpPr>
          <a:xfrm>
            <a:off x="675350" y="5183684"/>
            <a:ext cx="10932017" cy="1145732"/>
            <a:chOff x="675350" y="5224780"/>
            <a:chExt cx="10932017" cy="1145732"/>
          </a:xfrm>
        </p:grpSpPr>
        <p:grpSp>
          <p:nvGrpSpPr>
            <p:cNvPr id="23" name="Group 22">
              <a:extLst>
                <a:ext uri="{FF2B5EF4-FFF2-40B4-BE49-F238E27FC236}">
                  <a16:creationId xmlns:a16="http://schemas.microsoft.com/office/drawing/2014/main" id="{FCD285D6-BB02-FCC8-0E59-D67F6E4C7C8A}"/>
                </a:ext>
              </a:extLst>
            </p:cNvPr>
            <p:cNvGrpSpPr/>
            <p:nvPr/>
          </p:nvGrpSpPr>
          <p:grpSpPr>
            <a:xfrm>
              <a:off x="675350" y="5224780"/>
              <a:ext cx="3771969" cy="1145732"/>
              <a:chOff x="-76873" y="2236400"/>
              <a:chExt cx="4532824" cy="1216800"/>
            </a:xfrm>
          </p:grpSpPr>
          <p:sp>
            <p:nvSpPr>
              <p:cNvPr id="24" name="Rectangle: Rounded Corners 23">
                <a:extLst>
                  <a:ext uri="{FF2B5EF4-FFF2-40B4-BE49-F238E27FC236}">
                    <a16:creationId xmlns:a16="http://schemas.microsoft.com/office/drawing/2014/main" id="{02DC533B-481A-E705-6BF6-0BC3A18E1FBA}"/>
                  </a:ext>
                </a:extLst>
              </p:cNvPr>
              <p:cNvSpPr/>
              <p:nvPr/>
            </p:nvSpPr>
            <p:spPr>
              <a:xfrm>
                <a:off x="0" y="2236400"/>
                <a:ext cx="4455951" cy="1216800"/>
              </a:xfrm>
              <a:prstGeom prst="roundRect">
                <a:avLst/>
              </a:prstGeom>
              <a:solidFill>
                <a:srgbClr val="A1BF0C"/>
              </a:solidFill>
            </p:spPr>
            <p:style>
              <a:lnRef idx="0">
                <a:schemeClr val="lt2">
                  <a:hueOff val="0"/>
                  <a:satOff val="0"/>
                  <a:lumOff val="0"/>
                  <a:alphaOff val="0"/>
                </a:schemeClr>
              </a:lnRef>
              <a:fillRef idx="3">
                <a:scrgbClr r="0" g="0" b="0"/>
              </a:fillRef>
              <a:effectRef idx="3">
                <a:schemeClr val="dk2">
                  <a:hueOff val="0"/>
                  <a:satOff val="0"/>
                  <a:lumOff val="0"/>
                  <a:alphaOff val="0"/>
                </a:schemeClr>
              </a:effectRef>
              <a:fontRef idx="minor">
                <a:schemeClr val="lt1"/>
              </a:fontRef>
            </p:style>
          </p:sp>
          <p:sp>
            <p:nvSpPr>
              <p:cNvPr id="25" name="Rectangle: Rounded Corners 4">
                <a:extLst>
                  <a:ext uri="{FF2B5EF4-FFF2-40B4-BE49-F238E27FC236}">
                    <a16:creationId xmlns:a16="http://schemas.microsoft.com/office/drawing/2014/main" id="{0191ACC4-06A2-679A-2320-108F303D8EA3}"/>
                  </a:ext>
                </a:extLst>
              </p:cNvPr>
              <p:cNvSpPr txBox="1"/>
              <p:nvPr/>
            </p:nvSpPr>
            <p:spPr>
              <a:xfrm>
                <a:off x="-76873" y="2280031"/>
                <a:ext cx="4455950" cy="10980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000" tIns="45720" rIns="36000" bIns="45720" numCol="1" spcCol="1270" anchor="ctr" anchorCtr="0">
                <a:noAutofit/>
              </a:bodyPr>
              <a:lstStyle/>
              <a:p>
                <a:pPr marL="108000" marR="0" lvl="0" indent="0" algn="ctr" defTabSz="533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a:ea typeface="+mn-ea"/>
                    <a:cs typeface="+mn-cs"/>
                  </a:rPr>
                  <a:t>Demonstration of effective and sustainable management of sediments</a:t>
                </a:r>
              </a:p>
              <a:p>
                <a:pPr marL="108000" marR="0" lvl="0" indent="0" algn="ctr" defTabSz="533400"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a:ea typeface="+mn-ea"/>
                    <a:cs typeface="+mn-cs"/>
                  </a:rPr>
                  <a:t>IA </a:t>
                </a:r>
                <a:r>
                  <a:rPr kumimoji="0" lang="lv-LV" sz="1800" b="1" i="0" u="none" strike="noStrike" kern="1200" cap="none" spc="0" normalizeH="0" baseline="0" noProof="0">
                    <a:ln>
                      <a:noFill/>
                    </a:ln>
                    <a:solidFill>
                      <a:srgbClr val="FFFFFF"/>
                    </a:solidFill>
                    <a:effectLst/>
                    <a:uLnTx/>
                    <a:uFillTx/>
                    <a:latin typeface="Arial"/>
                    <a:ea typeface="+mn-ea"/>
                    <a:cs typeface="+mn-cs"/>
                  </a:rPr>
                  <a:t>- </a:t>
                </a:r>
                <a:r>
                  <a:rPr kumimoji="0" lang="en-US" sz="1800" b="1" i="0" u="none" strike="noStrike" kern="1200" cap="none" spc="0" normalizeH="0" baseline="0" noProof="0">
                    <a:ln>
                      <a:noFill/>
                    </a:ln>
                    <a:solidFill>
                      <a:srgbClr val="FFFFFF"/>
                    </a:solidFill>
                    <a:effectLst/>
                    <a:uLnTx/>
                    <a:uFillTx/>
                    <a:latin typeface="Arial"/>
                    <a:ea typeface="+mn-ea"/>
                    <a:cs typeface="+mn-cs"/>
                  </a:rPr>
                  <a:t>17</a:t>
                </a:r>
                <a:r>
                  <a:rPr kumimoji="0" lang="en-IE" sz="1800" b="1" i="0" u="none" strike="noStrike" kern="1200" cap="none" spc="0" normalizeH="0" baseline="0" noProof="0">
                    <a:ln>
                      <a:noFill/>
                    </a:ln>
                    <a:solidFill>
                      <a:srgbClr val="FFFFFF"/>
                    </a:solidFill>
                    <a:effectLst/>
                    <a:uLnTx/>
                    <a:uFillTx/>
                    <a:latin typeface="Arial"/>
                    <a:ea typeface="+mn-ea"/>
                    <a:cs typeface="+mn-cs"/>
                  </a:rPr>
                  <a:t>M€</a:t>
                </a:r>
                <a:r>
                  <a:rPr kumimoji="0" lang="en-US" sz="1800" b="1" i="0" u="none" strike="noStrike" kern="1200" cap="none" spc="0" normalizeH="0" baseline="0" noProof="0">
                    <a:ln>
                      <a:noFill/>
                    </a:ln>
                    <a:solidFill>
                      <a:srgbClr val="FFFFFF"/>
                    </a:solidFill>
                    <a:effectLst/>
                    <a:uLnTx/>
                    <a:uFillTx/>
                    <a:latin typeface="Arial"/>
                    <a:ea typeface="+mn-ea"/>
                    <a:cs typeface="+mn-cs"/>
                  </a:rPr>
                  <a:t> </a:t>
                </a:r>
              </a:p>
            </p:txBody>
          </p:sp>
        </p:grpSp>
        <p:grpSp>
          <p:nvGrpSpPr>
            <p:cNvPr id="48" name="Group 47">
              <a:extLst>
                <a:ext uri="{FF2B5EF4-FFF2-40B4-BE49-F238E27FC236}">
                  <a16:creationId xmlns:a16="http://schemas.microsoft.com/office/drawing/2014/main" id="{5DC01ECD-44DF-BF34-A193-0DEB049512F8}"/>
                </a:ext>
              </a:extLst>
            </p:cNvPr>
            <p:cNvGrpSpPr/>
            <p:nvPr/>
          </p:nvGrpSpPr>
          <p:grpSpPr>
            <a:xfrm>
              <a:off x="4436660" y="5558499"/>
              <a:ext cx="7170707" cy="448600"/>
              <a:chOff x="5376518" y="3746276"/>
              <a:chExt cx="4488097" cy="296900"/>
            </a:xfrm>
          </p:grpSpPr>
          <p:sp>
            <p:nvSpPr>
              <p:cNvPr id="49" name="TextBox 48">
                <a:extLst>
                  <a:ext uri="{FF2B5EF4-FFF2-40B4-BE49-F238E27FC236}">
                    <a16:creationId xmlns:a16="http://schemas.microsoft.com/office/drawing/2014/main" id="{86AF4448-744D-9A97-9ABA-D62BE4A53871}"/>
                  </a:ext>
                </a:extLst>
              </p:cNvPr>
              <p:cNvSpPr txBox="1"/>
              <p:nvPr/>
            </p:nvSpPr>
            <p:spPr>
              <a:xfrm>
                <a:off x="5445301" y="3781056"/>
                <a:ext cx="4419314" cy="22406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effectLst/>
                    <a:uLnTx/>
                    <a:uFillTx/>
                    <a:latin typeface="Arial"/>
                    <a:ea typeface="+mn-ea"/>
                    <a:cs typeface="+mn-cs"/>
                  </a:rPr>
                  <a:t>2 proposals in Grant Agreement Preparation</a:t>
                </a:r>
              </a:p>
            </p:txBody>
          </p:sp>
          <p:sp>
            <p:nvSpPr>
              <p:cNvPr id="50" name="Rectangle: Rounded Corners 49">
                <a:extLst>
                  <a:ext uri="{FF2B5EF4-FFF2-40B4-BE49-F238E27FC236}">
                    <a16:creationId xmlns:a16="http://schemas.microsoft.com/office/drawing/2014/main" id="{3CA4DB9F-E22E-3B17-9C6D-2804151E596F}"/>
                  </a:ext>
                </a:extLst>
              </p:cNvPr>
              <p:cNvSpPr/>
              <p:nvPr/>
            </p:nvSpPr>
            <p:spPr>
              <a:xfrm>
                <a:off x="5376518" y="3746276"/>
                <a:ext cx="4488097" cy="296900"/>
              </a:xfrm>
              <a:prstGeom prst="roundRect">
                <a:avLst/>
              </a:prstGeom>
              <a:noFill/>
              <a:ln w="19050">
                <a:solidFill>
                  <a:srgbClr val="A1BF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FFFFFF"/>
                  </a:solidFill>
                  <a:effectLst/>
                  <a:uLnTx/>
                  <a:uFillTx/>
                  <a:latin typeface="Arial"/>
                  <a:ea typeface="+mn-ea"/>
                  <a:cs typeface="+mn-cs"/>
                </a:endParaRPr>
              </a:p>
            </p:txBody>
          </p:sp>
        </p:grpSp>
      </p:grpSp>
      <p:grpSp>
        <p:nvGrpSpPr>
          <p:cNvPr id="6" name="Group 5">
            <a:extLst>
              <a:ext uri="{FF2B5EF4-FFF2-40B4-BE49-F238E27FC236}">
                <a16:creationId xmlns:a16="http://schemas.microsoft.com/office/drawing/2014/main" id="{FD108752-6BDD-1715-9A02-32CB240C63CA}"/>
              </a:ext>
            </a:extLst>
          </p:cNvPr>
          <p:cNvGrpSpPr/>
          <p:nvPr/>
        </p:nvGrpSpPr>
        <p:grpSpPr>
          <a:xfrm>
            <a:off x="739320" y="393763"/>
            <a:ext cx="9903236" cy="2224752"/>
            <a:chOff x="739320" y="434859"/>
            <a:chExt cx="9903236" cy="2224752"/>
          </a:xfrm>
        </p:grpSpPr>
        <p:pic>
          <p:nvPicPr>
            <p:cNvPr id="60" name="Picture 59">
              <a:extLst>
                <a:ext uri="{FF2B5EF4-FFF2-40B4-BE49-F238E27FC236}">
                  <a16:creationId xmlns:a16="http://schemas.microsoft.com/office/drawing/2014/main" id="{162C509B-DFF6-48E6-53F8-22D1067B56DA}"/>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17000"/>
                      </a14:imgEffect>
                      <a14:imgEffect>
                        <a14:brightnessContrast bright="30000"/>
                      </a14:imgEffect>
                    </a14:imgLayer>
                  </a14:imgProps>
                </a:ext>
              </a:extLst>
            </a:blip>
            <a:stretch>
              <a:fillRect/>
            </a:stretch>
          </p:blipFill>
          <p:spPr>
            <a:xfrm>
              <a:off x="739320" y="434859"/>
              <a:ext cx="3708000" cy="1537069"/>
            </a:xfrm>
            <a:prstGeom prst="rect">
              <a:avLst/>
            </a:prstGeom>
          </p:spPr>
        </p:pic>
        <p:sp>
          <p:nvSpPr>
            <p:cNvPr id="63" name="TextBox 62">
              <a:extLst>
                <a:ext uri="{FF2B5EF4-FFF2-40B4-BE49-F238E27FC236}">
                  <a16:creationId xmlns:a16="http://schemas.microsoft.com/office/drawing/2014/main" id="{062CA2AA-5BE1-4BE5-C970-7B56BA9E18BA}"/>
                </a:ext>
              </a:extLst>
            </p:cNvPr>
            <p:cNvSpPr txBox="1"/>
            <p:nvPr/>
          </p:nvSpPr>
          <p:spPr>
            <a:xfrm>
              <a:off x="4546556" y="929907"/>
              <a:ext cx="6096000" cy="1729704"/>
            </a:xfrm>
            <a:prstGeom prst="rect">
              <a:avLst/>
            </a:prstGeom>
            <a:noFill/>
          </p:spPr>
          <p:txBody>
            <a:bodyPr wrap="square">
              <a:spAutoFit/>
            </a:bodyPr>
            <a:lstStyle/>
            <a:p>
              <a:pPr marL="0" marR="0" lvl="0" indent="0" algn="l" defTabSz="711200" rtl="0" eaLnBrk="1" fontAlgn="auto" latinLnBrk="0" hangingPunct="1">
                <a:lnSpc>
                  <a:spcPct val="90000"/>
                </a:lnSpc>
                <a:spcBef>
                  <a:spcPct val="0"/>
                </a:spcBef>
                <a:spcAft>
                  <a:spcPts val="800"/>
                </a:spcAft>
                <a:buClrTx/>
                <a:buSzTx/>
                <a:buFontTx/>
                <a:buNone/>
                <a:tabLst/>
                <a:defRPr/>
              </a:pPr>
              <a:r>
                <a:rPr kumimoji="0" lang="en-US" sz="3600" b="1" i="0" u="none" strike="noStrike" kern="1200" cap="none" spc="0" normalizeH="0" baseline="0" noProof="0" dirty="0">
                  <a:ln>
                    <a:noFill/>
                  </a:ln>
                  <a:solidFill>
                    <a:srgbClr val="4F4492"/>
                  </a:solidFill>
                  <a:effectLst>
                    <a:outerShdw blurRad="50800" dist="38100" dir="5400000" algn="t" rotWithShape="0">
                      <a:prstClr val="black">
                        <a:alpha val="40000"/>
                      </a:prstClr>
                    </a:outerShdw>
                  </a:effectLst>
                  <a:uLnTx/>
                  <a:uFillTx/>
                  <a:latin typeface="Arial"/>
                  <a:ea typeface="+mn-ea"/>
                  <a:cs typeface="+mn-cs"/>
                </a:rPr>
                <a:t>Danube</a:t>
              </a:r>
              <a:r>
                <a:rPr kumimoji="0" lang="en-US" sz="3600" b="1" i="0" u="none" strike="noStrike" kern="1200" cap="none" spc="0" normalizeH="0" baseline="0" noProof="0" dirty="0">
                  <a:ln>
                    <a:noFill/>
                  </a:ln>
                  <a:solidFill>
                    <a:srgbClr val="004494">
                      <a:lumMod val="75000"/>
                    </a:srgbClr>
                  </a:solidFill>
                  <a:effectLst>
                    <a:outerShdw blurRad="50800" dist="38100" dir="5400000" algn="t" rotWithShape="0">
                      <a:prstClr val="black">
                        <a:alpha val="40000"/>
                      </a:prstClr>
                    </a:outerShdw>
                  </a:effectLst>
                  <a:uLnTx/>
                  <a:uFillTx/>
                  <a:latin typeface="Arial"/>
                  <a:ea typeface="+mn-ea"/>
                  <a:cs typeface="+mn-cs"/>
                </a:rPr>
                <a:t> </a:t>
              </a:r>
              <a:r>
                <a:rPr kumimoji="0" lang="en-US" sz="3600" b="1" i="0" u="none" strike="noStrike" kern="1200" cap="none" spc="0" normalizeH="0" baseline="0" noProof="0" dirty="0">
                  <a:ln>
                    <a:noFill/>
                  </a:ln>
                  <a:solidFill>
                    <a:srgbClr val="4F4492"/>
                  </a:solidFill>
                  <a:effectLst>
                    <a:outerShdw blurRad="50800" dist="38100" dir="5400000" algn="t" rotWithShape="0">
                      <a:prstClr val="black">
                        <a:alpha val="40000"/>
                      </a:prstClr>
                    </a:outerShdw>
                  </a:effectLst>
                  <a:uLnTx/>
                  <a:uFillTx/>
                  <a:latin typeface="Arial"/>
                  <a:ea typeface="+mn-ea"/>
                  <a:cs typeface="+mn-cs"/>
                </a:rPr>
                <a:t>lighthouse</a:t>
              </a:r>
            </a:p>
            <a:p>
              <a:pPr marL="0" marR="0" lvl="0" indent="0" algn="l" defTabSz="711200" rtl="0" eaLnBrk="1" fontAlgn="auto" latinLnBrk="0" hangingPunct="1">
                <a:lnSpc>
                  <a:spcPct val="90000"/>
                </a:lnSpc>
                <a:spcBef>
                  <a:spcPct val="0"/>
                </a:spcBef>
                <a:spcAft>
                  <a:spcPts val="1200"/>
                </a:spcAft>
                <a:buClrTx/>
                <a:buSzTx/>
                <a:buFontTx/>
                <a:buNone/>
                <a:tabLst/>
                <a:defRPr/>
              </a:pPr>
              <a:r>
                <a:rPr kumimoji="0" lang="en-US" sz="2400" b="1" i="0" u="none" strike="noStrike" kern="1200" cap="none" spc="0" normalizeH="0" baseline="0" noProof="0" dirty="0">
                  <a:ln>
                    <a:noFill/>
                  </a:ln>
                  <a:solidFill>
                    <a:srgbClr val="4F4492"/>
                  </a:solidFill>
                  <a:effectLst>
                    <a:outerShdw blurRad="50800" dist="38100" dir="5400000" algn="t" rotWithShape="0">
                      <a:prstClr val="black">
                        <a:alpha val="40000"/>
                      </a:prstClr>
                    </a:outerShdw>
                  </a:effectLst>
                  <a:uLnTx/>
                  <a:uFillTx/>
                  <a:latin typeface="Arial"/>
                  <a:ea typeface="+mn-ea"/>
                  <a:cs typeface="+mn-cs"/>
                </a:rPr>
                <a:t>Portfolio of projects</a:t>
              </a:r>
            </a:p>
            <a:p>
              <a:pPr marL="0" marR="0" lvl="0" indent="0" algn="l" defTabSz="711200" rtl="0" eaLnBrk="1" fontAlgn="auto" latinLnBrk="0" hangingPunct="1">
                <a:lnSpc>
                  <a:spcPct val="90000"/>
                </a:lnSpc>
                <a:spcBef>
                  <a:spcPct val="0"/>
                </a:spcBef>
                <a:spcAft>
                  <a:spcPts val="1200"/>
                </a:spcAft>
                <a:buClrTx/>
                <a:buSzTx/>
                <a:buFontTx/>
                <a:buNone/>
                <a:tabLst/>
                <a:defRPr/>
              </a:pPr>
              <a:endParaRPr kumimoji="0" lang="en-US" sz="3600" b="1" i="0" u="none" strike="noStrike" kern="1200" cap="none" spc="0" normalizeH="0" baseline="0" noProof="0" dirty="0">
                <a:ln>
                  <a:noFill/>
                </a:ln>
                <a:solidFill>
                  <a:srgbClr val="004494">
                    <a:lumMod val="75000"/>
                  </a:srgbClr>
                </a:solidFill>
                <a:effectLst/>
                <a:uLnTx/>
                <a:uFillTx/>
                <a:latin typeface="Arial"/>
                <a:ea typeface="+mn-ea"/>
                <a:cs typeface="+mn-cs"/>
              </a:endParaRPr>
            </a:p>
          </p:txBody>
        </p:sp>
      </p:grpSp>
    </p:spTree>
    <p:extLst>
      <p:ext uri="{BB962C8B-B14F-4D97-AF65-F5344CB8AC3E}">
        <p14:creationId xmlns:p14="http://schemas.microsoft.com/office/powerpoint/2010/main" val="2444040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4505A-04F0-40AC-A1B7-3F8696104F63}"/>
              </a:ext>
            </a:extLst>
          </p:cNvPr>
          <p:cNvSpPr>
            <a:spLocks noGrp="1"/>
          </p:cNvSpPr>
          <p:nvPr>
            <p:ph type="title"/>
          </p:nvPr>
        </p:nvSpPr>
        <p:spPr>
          <a:xfrm>
            <a:off x="415246" y="786286"/>
            <a:ext cx="11045707" cy="1325563"/>
          </a:xfrm>
        </p:spPr>
        <p:txBody>
          <a:bodyPr lIns="91440" tIns="45720" rIns="91440" bIns="45720" anchor="t">
            <a:normAutofit/>
          </a:bodyPr>
          <a:lstStyle/>
          <a:p>
            <a:pPr algn="ctr"/>
            <a:r>
              <a:rPr lang="en-US" sz="3000" dirty="0">
                <a:solidFill>
                  <a:srgbClr val="0070C0"/>
                </a:solidFill>
                <a:ea typeface="+mn-ea"/>
              </a:rPr>
              <a:t>Mission Charter:</a:t>
            </a:r>
            <a:br>
              <a:rPr lang="en-US" sz="3000" dirty="0">
                <a:solidFill>
                  <a:srgbClr val="0070C0"/>
                </a:solidFill>
                <a:ea typeface="+mn-ea"/>
              </a:rPr>
            </a:br>
            <a:r>
              <a:rPr lang="en-US" sz="3000" dirty="0">
                <a:solidFill>
                  <a:srgbClr val="0070C0"/>
                </a:solidFill>
                <a:ea typeface="+mn-ea"/>
              </a:rPr>
              <a:t>Our joint commitment to restore our ocean and waters</a:t>
            </a:r>
          </a:p>
        </p:txBody>
      </p:sp>
      <p:graphicFrame>
        <p:nvGraphicFramePr>
          <p:cNvPr id="4" name="Diagram 3"/>
          <p:cNvGraphicFramePr/>
          <p:nvPr/>
        </p:nvGraphicFramePr>
        <p:xfrm>
          <a:off x="516738" y="1315715"/>
          <a:ext cx="11451319"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ounded Rectangle 7"/>
          <p:cNvSpPr/>
          <p:nvPr/>
        </p:nvSpPr>
        <p:spPr>
          <a:xfrm>
            <a:off x="516738" y="1723714"/>
            <a:ext cx="1488861" cy="1438004"/>
          </a:xfrm>
          <a:prstGeom prst="roundRect">
            <a:avLst>
              <a:gd name="adj" fmla="val 10000"/>
            </a:avLst>
          </a:prstGeom>
          <a:blipFill rotWithShape="1">
            <a:blip r:embed="rId8"/>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9" name="Rounded Rectangle 8"/>
          <p:cNvSpPr/>
          <p:nvPr/>
        </p:nvSpPr>
        <p:spPr>
          <a:xfrm>
            <a:off x="415246" y="4277043"/>
            <a:ext cx="1488861" cy="1438004"/>
          </a:xfrm>
          <a:prstGeom prst="roundRect">
            <a:avLst>
              <a:gd name="adj" fmla="val 10000"/>
            </a:avLst>
          </a:prstGeom>
          <a:blipFill rotWithShape="1">
            <a:blip r:embed="rId8"/>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10" name="Rounded Rectangle 9"/>
          <p:cNvSpPr/>
          <p:nvPr/>
        </p:nvSpPr>
        <p:spPr>
          <a:xfrm>
            <a:off x="2154705" y="2947899"/>
            <a:ext cx="1488861" cy="1438004"/>
          </a:xfrm>
          <a:prstGeom prst="roundRect">
            <a:avLst>
              <a:gd name="adj" fmla="val 10000"/>
            </a:avLst>
          </a:prstGeom>
          <a:blipFill rotWithShape="1">
            <a:blip r:embed="rId8"/>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grpSp>
        <p:nvGrpSpPr>
          <p:cNvPr id="7" name="Group 6">
            <a:extLst>
              <a:ext uri="{FF2B5EF4-FFF2-40B4-BE49-F238E27FC236}">
                <a16:creationId xmlns:a16="http://schemas.microsoft.com/office/drawing/2014/main" id="{9CB20B55-C429-4085-ABEF-F597C72B7CBB}"/>
              </a:ext>
            </a:extLst>
          </p:cNvPr>
          <p:cNvGrpSpPr/>
          <p:nvPr/>
        </p:nvGrpSpPr>
        <p:grpSpPr>
          <a:xfrm>
            <a:off x="2990422" y="5650649"/>
            <a:ext cx="8786331" cy="1083733"/>
            <a:chOff x="577357" y="3113902"/>
            <a:chExt cx="8133188" cy="1083733"/>
          </a:xfrm>
          <a:solidFill>
            <a:schemeClr val="accent1">
              <a:lumMod val="60000"/>
              <a:lumOff val="40000"/>
            </a:schemeClr>
          </a:solidFill>
        </p:grpSpPr>
        <p:sp>
          <p:nvSpPr>
            <p:cNvPr id="11" name="Rectangle 10">
              <a:extLst>
                <a:ext uri="{FF2B5EF4-FFF2-40B4-BE49-F238E27FC236}">
                  <a16:creationId xmlns:a16="http://schemas.microsoft.com/office/drawing/2014/main" id="{36F10185-DB7D-411D-9390-26403E9748FF}"/>
                </a:ext>
              </a:extLst>
            </p:cNvPr>
            <p:cNvSpPr/>
            <p:nvPr/>
          </p:nvSpPr>
          <p:spPr>
            <a:xfrm>
              <a:off x="577357" y="3113902"/>
              <a:ext cx="7656708" cy="1083733"/>
            </a:xfrm>
            <a:prstGeom prst="rect">
              <a:avLst/>
            </a:prstGeom>
            <a:grpFill/>
          </p:spPr>
          <p:style>
            <a:lnRef idx="2">
              <a:schemeClr val="lt1">
                <a:hueOff val="0"/>
                <a:satOff val="0"/>
                <a:lumOff val="0"/>
                <a:alphaOff val="0"/>
              </a:schemeClr>
            </a:lnRef>
            <a:fillRef idx="1">
              <a:schemeClr val="accent5">
                <a:hueOff val="1413664"/>
                <a:satOff val="62222"/>
                <a:lumOff val="-29609"/>
                <a:alphaOff val="0"/>
              </a:schemeClr>
            </a:fillRef>
            <a:effectRef idx="0">
              <a:schemeClr val="accent5">
                <a:hueOff val="1413664"/>
                <a:satOff val="62222"/>
                <a:lumOff val="-29609"/>
                <a:alphaOff val="0"/>
              </a:schemeClr>
            </a:effectRef>
            <a:fontRef idx="minor">
              <a:schemeClr val="lt1"/>
            </a:fontRef>
          </p:style>
        </p:sp>
        <p:sp>
          <p:nvSpPr>
            <p:cNvPr id="12" name="TextBox 11">
              <a:extLst>
                <a:ext uri="{FF2B5EF4-FFF2-40B4-BE49-F238E27FC236}">
                  <a16:creationId xmlns:a16="http://schemas.microsoft.com/office/drawing/2014/main" id="{F0682436-559A-49CF-96C9-FB09A74B150D}"/>
                </a:ext>
              </a:extLst>
            </p:cNvPr>
            <p:cNvSpPr txBox="1"/>
            <p:nvPr/>
          </p:nvSpPr>
          <p:spPr>
            <a:xfrm>
              <a:off x="577357" y="3113902"/>
              <a:ext cx="8133188" cy="108373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60213" tIns="71120" rIns="71120" bIns="71120"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Actions </a:t>
              </a: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can cover R&amp;I, Knowledge &amp; Data, Citizen engagement, Upscaling/deployment of solutions, Education &amp; Training</a:t>
              </a:r>
            </a:p>
          </p:txBody>
        </p:sp>
      </p:grpSp>
      <p:sp>
        <p:nvSpPr>
          <p:cNvPr id="13" name="Rounded Rectangle 8">
            <a:extLst>
              <a:ext uri="{FF2B5EF4-FFF2-40B4-BE49-F238E27FC236}">
                <a16:creationId xmlns:a16="http://schemas.microsoft.com/office/drawing/2014/main" id="{753ABF61-21E6-4AF1-8CA3-78D37C2D49D6}"/>
              </a:ext>
            </a:extLst>
          </p:cNvPr>
          <p:cNvSpPr/>
          <p:nvPr/>
        </p:nvSpPr>
        <p:spPr>
          <a:xfrm>
            <a:off x="2154705" y="5419996"/>
            <a:ext cx="1488861" cy="1438004"/>
          </a:xfrm>
          <a:prstGeom prst="roundRect">
            <a:avLst>
              <a:gd name="adj" fmla="val 10000"/>
            </a:avLst>
          </a:prstGeom>
          <a:blipFill rotWithShape="1">
            <a:blip r:embed="rId8"/>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212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1E4EAD-0250-2403-1407-8C8865704BC4}"/>
              </a:ext>
            </a:extLst>
          </p:cNvPr>
          <p:cNvSpPr/>
          <p:nvPr/>
        </p:nvSpPr>
        <p:spPr>
          <a:xfrm>
            <a:off x="7899543" y="3429000"/>
            <a:ext cx="3857625" cy="1219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solidFill>
                  <a:schemeClr val="bg1"/>
                </a:solidFill>
              </a:rPr>
              <a:t>More than</a:t>
            </a:r>
            <a:r>
              <a:rPr lang="en-IE" sz="1800" b="1" dirty="0">
                <a:solidFill>
                  <a:schemeClr val="bg1"/>
                </a:solidFill>
              </a:rPr>
              <a:t> 650 actions pledged with 526 actions visible to the Mission Atlas</a:t>
            </a:r>
          </a:p>
          <a:p>
            <a:pPr algn="ctr"/>
            <a:r>
              <a:rPr lang="en-IE" sz="1800" b="1" dirty="0">
                <a:solidFill>
                  <a:schemeClr val="bg1"/>
                </a:solidFill>
              </a:rPr>
              <a:t>Budget: €</a:t>
            </a:r>
            <a:r>
              <a:rPr lang="en-IE" b="1" dirty="0">
                <a:solidFill>
                  <a:schemeClr val="bg1"/>
                </a:solidFill>
              </a:rPr>
              <a:t>4,56</a:t>
            </a:r>
            <a:r>
              <a:rPr lang="en-IE" sz="1800" b="1" dirty="0">
                <a:solidFill>
                  <a:schemeClr val="bg1"/>
                </a:solidFill>
              </a:rPr>
              <a:t> billion</a:t>
            </a:r>
          </a:p>
        </p:txBody>
      </p:sp>
      <p:sp>
        <p:nvSpPr>
          <p:cNvPr id="12" name="Title 1">
            <a:extLst>
              <a:ext uri="{FF2B5EF4-FFF2-40B4-BE49-F238E27FC236}">
                <a16:creationId xmlns:a16="http://schemas.microsoft.com/office/drawing/2014/main" id="{4AE889CB-C550-3896-9517-F3A905F7E0BB}"/>
              </a:ext>
            </a:extLst>
          </p:cNvPr>
          <p:cNvSpPr>
            <a:spLocks noGrp="1"/>
          </p:cNvSpPr>
          <p:nvPr>
            <p:ph type="title"/>
          </p:nvPr>
        </p:nvSpPr>
        <p:spPr>
          <a:xfrm>
            <a:off x="434832" y="1074564"/>
            <a:ext cx="9875765" cy="806634"/>
          </a:xfrm>
        </p:spPr>
        <p:txBody>
          <a:bodyPr>
            <a:normAutofit/>
          </a:bodyPr>
          <a:lstStyle/>
          <a:p>
            <a:pPr algn="ctr"/>
            <a:r>
              <a:rPr lang="en-IE" dirty="0">
                <a:solidFill>
                  <a:srgbClr val="0070C0"/>
                </a:solidFill>
              </a:rPr>
              <a:t>Mission Charter actions</a:t>
            </a:r>
          </a:p>
        </p:txBody>
      </p:sp>
      <p:pic>
        <p:nvPicPr>
          <p:cNvPr id="5" name="Picture 4">
            <a:extLst>
              <a:ext uri="{FF2B5EF4-FFF2-40B4-BE49-F238E27FC236}">
                <a16:creationId xmlns:a16="http://schemas.microsoft.com/office/drawing/2014/main" id="{EBACA555-C7E7-9A98-83D7-112CECFC3D9E}"/>
              </a:ext>
            </a:extLst>
          </p:cNvPr>
          <p:cNvPicPr>
            <a:picLocks noChangeAspect="1"/>
          </p:cNvPicPr>
          <p:nvPr/>
        </p:nvPicPr>
        <p:blipFill>
          <a:blip r:embed="rId3"/>
          <a:stretch>
            <a:fillRect/>
          </a:stretch>
        </p:blipFill>
        <p:spPr>
          <a:xfrm>
            <a:off x="175596" y="1961691"/>
            <a:ext cx="7464630" cy="4386682"/>
          </a:xfrm>
          <a:prstGeom prst="rect">
            <a:avLst/>
          </a:prstGeom>
        </p:spPr>
      </p:pic>
    </p:spTree>
    <p:extLst>
      <p:ext uri="{BB962C8B-B14F-4D97-AF65-F5344CB8AC3E}">
        <p14:creationId xmlns:p14="http://schemas.microsoft.com/office/powerpoint/2010/main" val="1597335564"/>
      </p:ext>
    </p:extLst>
  </p:cSld>
  <p:clrMapOvr>
    <a:masterClrMapping/>
  </p:clrMapOvr>
</p:sld>
</file>

<file path=ppt/theme/theme1.xml><?xml version="1.0" encoding="utf-8"?>
<a:theme xmlns:a="http://schemas.openxmlformats.org/drawingml/2006/main" name="2_Office Theme">
  <a:themeElements>
    <a:clrScheme name="Horizon Missions">
      <a:dk1>
        <a:srgbClr val="2C2C2C"/>
      </a:dk1>
      <a:lt1>
        <a:srgbClr val="FFFFFF"/>
      </a:lt1>
      <a:dk2>
        <a:srgbClr val="B0D10E"/>
      </a:dk2>
      <a:lt2>
        <a:srgbClr val="FFFFFF"/>
      </a:lt2>
      <a:accent1>
        <a:srgbClr val="003399"/>
      </a:accent1>
      <a:accent2>
        <a:srgbClr val="006889"/>
      </a:accent2>
      <a:accent3>
        <a:srgbClr val="A2D5D0"/>
      </a:accent3>
      <a:accent4>
        <a:srgbClr val="9BD4F0"/>
      </a:accent4>
      <a:accent5>
        <a:srgbClr val="CD6F15"/>
      </a:accent5>
      <a:accent6>
        <a:srgbClr val="CB5184"/>
      </a:accent6>
      <a:hlink>
        <a:srgbClr val="003399"/>
      </a:hlink>
      <a:folHlink>
        <a:srgbClr val="B0D10E"/>
      </a:folHlink>
    </a:clrScheme>
    <a:fontScheme name="EIC 202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potx" id="{4E874F3A-6BB1-4334-AA3C-CB69D53C2FB0}" vid="{CFDAC62F-BBD6-4674-995E-7A3058955A70}"/>
    </a:ext>
  </a:ext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5.xml><?xml version="1.0" encoding="utf-8"?>
<a:theme xmlns:a="http://schemas.openxmlformats.org/drawingml/2006/main" name="Office Theme">
  <a:themeElements>
    <a:clrScheme name="Horizon Missions">
      <a:dk1>
        <a:srgbClr val="2C2C2C"/>
      </a:dk1>
      <a:lt1>
        <a:srgbClr val="FFFFFF"/>
      </a:lt1>
      <a:dk2>
        <a:srgbClr val="B0D10E"/>
      </a:dk2>
      <a:lt2>
        <a:srgbClr val="FFFFFF"/>
      </a:lt2>
      <a:accent1>
        <a:srgbClr val="003399"/>
      </a:accent1>
      <a:accent2>
        <a:srgbClr val="006889"/>
      </a:accent2>
      <a:accent3>
        <a:srgbClr val="A2D5D0"/>
      </a:accent3>
      <a:accent4>
        <a:srgbClr val="9BD4F0"/>
      </a:accent4>
      <a:accent5>
        <a:srgbClr val="CD6F15"/>
      </a:accent5>
      <a:accent6>
        <a:srgbClr val="CB5184"/>
      </a:accent6>
      <a:hlink>
        <a:srgbClr val="003399"/>
      </a:hlink>
      <a:folHlink>
        <a:srgbClr val="B0D10E"/>
      </a:folHlink>
    </a:clrScheme>
    <a:fontScheme name="EIC 202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DocumentId xmlns="0b55029b-5b16-416b-99bf-3f3b6110a335">603766</DocumentId>
    <LeadDG xmlns="0b55029b-5b16-416b-99bf-3f3b6110a335">MARE</LeadDG>
    <DocumentTitle xmlns="0b55029b-5b16-416b-99bf-3f3b6110a335">EU Mission on Oceans and Waters – what opportunities for Baltic Sea Regions &amp; how to move to action?</DocumentTitle>
    <_Status xmlns="http://schemas.microsoft.com/sharepoint/v3/fields">Not Started</_Status>
    <EC_Collab_DocumentLanguage xmlns="0b55029b-5b16-416b-99bf-3f3b6110a335">EN</EC_Collab_DocumentLanguage>
    <FileTitle xmlns="0b55029b-5b16-416b-99bf-3f3b6110a335">EU Mission on Oceans and Waters – what opportunities for Baltic Sea Regions &amp; how to move to action? </FileTitle>
    <AuthorName xmlns="0b55029b-5b16-416b-99bf-3f3b6110a335">TZIKA Evangelia (MARE/A/1)</AuthorName>
    <RequestID xmlns="0b55029b-5b16-416b-99bf-3f3b6110a335">MARE/2813</RequestID>
    <EC_Collab_Status xmlns="0b55029b-5b16-416b-99bf-3f3b6110a335">Not Started</EC_Collab_Status>
    <EC_Collab_Reference xmlns="0b55029b-5b16-416b-99bf-3f3b6110a335" xsi:nil="true"/>
    <FileType xmlns="0b55029b-5b16-416b-99bf-3f3b6110a335">Speaking points</FileType>
    <AuthorId xmlns="0b55029b-5b16-416b-99bf-3f3b6110a335">60254</AuthorId>
    <FileId xmlns="0b55029b-5b16-416b-99bf-3f3b6110a335">1217724</FileId>
  </documentManagement>
</p:properties>
</file>

<file path=customXml/item2.xml><?xml version="1.0" encoding="utf-8"?>
<?mso-contentType ?>
<p:Policy xmlns:p="office.server.policy" id="" local="true">
  <p:Name>EC Document</p:Name>
  <p:Description/>
  <p:Statement/>
  <p:PolicyItems>
    <p:PolicyItem featureId="Microsoft.Office.RecordsManagement.PolicyFeatures.PolicyAudit" staticId="0x010100258AA79CEB83498886A3A08681123250007CE4EE98B097364BA1CE10C743F55FCB|937198175" UniqueId="3d7ed18d-c2b3-4b3a-94ca-aba3ee56beb7">
      <p:Name>Auditing</p:Name>
      <p:Description>Audits user actions on documents and list items to the Audit Log.</p:Description>
      <p:CustomData>
        <Audit>
          <View/>
        </Audit>
      </p:CustomData>
    </p:PolicyItem>
  </p:PolicyItems>
</p:Policy>
</file>

<file path=customXml/item3.xml><?xml version="1.0" encoding="utf-8"?>
<ct:contentTypeSchema xmlns:ct="http://schemas.microsoft.com/office/2006/metadata/contentType" xmlns:ma="http://schemas.microsoft.com/office/2006/metadata/properties/metaAttributes" ct:_="" ma:_="" ma:contentTypeName="EC Document" ma:contentTypeID="0x010100258AA79CEB83498886A3A08681123250007CE4EE98B097364BA1CE10C743F55FCB" ma:contentTypeVersion="16" ma:contentTypeDescription="Create a new document in this library." ma:contentTypeScope="" ma:versionID="639d4678511f5fcff9e9a87fb2b52ef7">
  <xsd:schema xmlns:xsd="http://www.w3.org/2001/XMLSchema" xmlns:xs="http://www.w3.org/2001/XMLSchema" xmlns:p="http://schemas.microsoft.com/office/2006/metadata/properties" xmlns:ns1="http://schemas.microsoft.com/sharepoint/v3" xmlns:ns2="http://schemas.microsoft.com/sharepoint/v3/fields" xmlns:ns3="0b55029b-5b16-416b-99bf-3f3b6110a335" xmlns:ns4="65bc8209-69a8-4ab3-a137-482f5403cf31" targetNamespace="http://schemas.microsoft.com/office/2006/metadata/properties" ma:root="true" ma:fieldsID="bf44ba5b4b4b662b901c858f79a266c1" ns1:_="" ns2:_="" ns3:_="" ns4:_="">
    <xsd:import namespace="http://schemas.microsoft.com/sharepoint/v3"/>
    <xsd:import namespace="http://schemas.microsoft.com/sharepoint/v3/fields"/>
    <xsd:import namespace="0b55029b-5b16-416b-99bf-3f3b6110a335"/>
    <xsd:import namespace="65bc8209-69a8-4ab3-a137-482f5403cf31"/>
    <xsd:element name="properties">
      <xsd:complexType>
        <xsd:sequence>
          <xsd:element name="documentManagement">
            <xsd:complexType>
              <xsd:all>
                <xsd:element ref="ns3:EC_Collab_Reference" minOccurs="0"/>
                <xsd:element ref="ns2:_Status" minOccurs="0"/>
                <xsd:element ref="ns3:EC_Collab_DocumentLanguage"/>
                <xsd:element ref="ns3:EC_Collab_Status"/>
                <xsd:element ref="ns3:AuthorId" minOccurs="0"/>
                <xsd:element ref="ns3:AuthorName" minOccurs="0"/>
                <xsd:element ref="ns3:DocumentId" minOccurs="0"/>
                <xsd:element ref="ns3:DocumentTitle" minOccurs="0"/>
                <xsd:element ref="ns3:FileId" minOccurs="0"/>
                <xsd:element ref="ns3:FileTitle" minOccurs="0"/>
                <xsd:element ref="ns3:FileType" minOccurs="0"/>
                <xsd:element ref="ns3:LeadDG" minOccurs="0"/>
                <xsd:element ref="ns3:RequestID" minOccurs="0"/>
                <xsd:element ref="ns1:_dlc_Exempt"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25"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13" nillable="true" ma:displayName="Status" ma:default="Not Started" ma:hidden="true"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0b55029b-5b16-416b-99bf-3f3b6110a335" elementFormDefault="qualified">
    <xsd:import namespace="http://schemas.microsoft.com/office/2006/documentManagement/types"/>
    <xsd:import namespace="http://schemas.microsoft.com/office/infopath/2007/PartnerControls"/>
    <xsd:element name="EC_Collab_Reference" ma:index="12" nillable="true" ma:displayName="Reference" ma:internalName="EC_Collab_Reference">
      <xsd:simpleType>
        <xsd:restriction base="dms:Text"/>
      </xsd:simpleType>
    </xsd:element>
    <xsd:element name="EC_Collab_DocumentLanguage" ma:index="14" ma:displayName="Language" ma:default="EN" ma:internalName="EC_Collab_DocumentLanguage">
      <xsd:simpleType>
        <xsd:restriction base="dms:Choice">
          <xsd:enumeration value="BG"/>
          <xsd:enumeration value="ES"/>
          <xsd:enumeration value="CS"/>
          <xsd:enumeration value="DA"/>
          <xsd:enumeration value="DE"/>
          <xsd:enumeration value="ET"/>
          <xsd:enumeration value="EL"/>
          <xsd:enumeration value="EN"/>
          <xsd:enumeration value="FR"/>
          <xsd:enumeration value="GA"/>
          <xsd:enumeration value="IT"/>
          <xsd:enumeration value="LT"/>
          <xsd:enumeration value="LV"/>
          <xsd:enumeration value="HU"/>
          <xsd:enumeration value="MT"/>
          <xsd:enumeration value="NL"/>
          <xsd:enumeration value="PL"/>
          <xsd:enumeration value="PT"/>
          <xsd:enumeration value="RO"/>
          <xsd:enumeration value="SK"/>
          <xsd:enumeration value="SL"/>
          <xsd:enumeration value="FI"/>
          <xsd:enumeration value="SV"/>
          <xsd:enumeration value="HR"/>
          <xsd:enumeration value="MK"/>
          <xsd:enumeration value="TR"/>
          <xsd:enumeration value="EU"/>
          <xsd:enumeration value="CA"/>
          <xsd:enumeration value="GL"/>
          <xsd:enumeration value="AB"/>
          <xsd:enumeration value="AA"/>
          <xsd:enumeration value="AF"/>
          <xsd:enumeration value="AK"/>
          <xsd:enumeration value="SQ"/>
          <xsd:enumeration value="AM"/>
          <xsd:enumeration value="AR"/>
          <xsd:enumeration value="AN"/>
          <xsd:enumeration value="HY"/>
          <xsd:enumeration value="AS"/>
          <xsd:enumeration value="AV"/>
          <xsd:enumeration value="AE"/>
          <xsd:enumeration value="AY"/>
          <xsd:enumeration value="AZ"/>
          <xsd:enumeration value="BM"/>
          <xsd:enumeration value="BA"/>
          <xsd:enumeration value="BE"/>
          <xsd:enumeration value="BN"/>
          <xsd:enumeration value="BH"/>
          <xsd:enumeration value="BI"/>
          <xsd:enumeration value="NB"/>
          <xsd:enumeration value="BS"/>
          <xsd:enumeration value="BR"/>
          <xsd:enumeration value="MY"/>
          <xsd:enumeration value="KM"/>
          <xsd:enumeration value="CH"/>
          <xsd:enumeration value="CE"/>
          <xsd:enumeration value="NY"/>
          <xsd:enumeration value="ZH"/>
          <xsd:enumeration value="CU"/>
          <xsd:enumeration value="CV"/>
          <xsd:enumeration value="KW"/>
          <xsd:enumeration value="CO"/>
          <xsd:enumeration value="CR"/>
          <xsd:enumeration value="DV"/>
          <xsd:enumeration value="DZ"/>
          <xsd:enumeration value="EO"/>
          <xsd:enumeration value="EE"/>
          <xsd:enumeration value="FO"/>
          <xsd:enumeration value="FJ"/>
          <xsd:enumeration value="FF"/>
          <xsd:enumeration value="GD"/>
          <xsd:enumeration value="LG"/>
          <xsd:enumeration value="KA"/>
          <xsd:enumeration value="GN"/>
          <xsd:enumeration value="GU"/>
          <xsd:enumeration value="HT"/>
          <xsd:enumeration value="HA"/>
          <xsd:enumeration value="HE"/>
          <xsd:enumeration value="HZ"/>
          <xsd:enumeration value="HI"/>
          <xsd:enumeration value="HO"/>
          <xsd:enumeration value="IS"/>
          <xsd:enumeration value="IO"/>
          <xsd:enumeration value="IG"/>
          <xsd:enumeration value="ID"/>
          <xsd:enumeration value="IA"/>
          <xsd:enumeration value="IE"/>
          <xsd:enumeration value="IU"/>
          <xsd:enumeration value="IK"/>
          <xsd:enumeration value="JA"/>
          <xsd:enumeration value="JV"/>
          <xsd:enumeration value="KL"/>
          <xsd:enumeration value="KN"/>
          <xsd:enumeration value="KR"/>
          <xsd:enumeration value="KS"/>
          <xsd:enumeration value="KK"/>
          <xsd:enumeration value="KI"/>
          <xsd:enumeration value="RW"/>
          <xsd:enumeration value="KY"/>
          <xsd:enumeration value="KV"/>
          <xsd:enumeration value="KG"/>
          <xsd:enumeration value="KO"/>
          <xsd:enumeration value="KJ"/>
          <xsd:enumeration value="KU"/>
          <xsd:enumeration value="LO"/>
          <xsd:enumeration value="LA"/>
          <xsd:enumeration value="LI"/>
          <xsd:enumeration value="LN"/>
          <xsd:enumeration value="LU"/>
          <xsd:enumeration value="LB"/>
          <xsd:enumeration value="MG"/>
          <xsd:enumeration value="MS"/>
          <xsd:enumeration value="ML"/>
          <xsd:enumeration value="GV"/>
          <xsd:enumeration value="MI"/>
          <xsd:enumeration value="MR"/>
          <xsd:enumeration value="MH"/>
          <xsd:enumeration value="MN"/>
          <xsd:enumeration value="NA"/>
          <xsd:enumeration value="NV"/>
          <xsd:enumeration value="ND"/>
          <xsd:enumeration value="NR"/>
          <xsd:enumeration value="NG"/>
          <xsd:enumeration value="NE"/>
          <xsd:enumeration value="SE"/>
          <xsd:enumeration value="NO"/>
          <xsd:enumeration value="NN"/>
          <xsd:enumeration value="OC"/>
          <xsd:enumeration value="OJ"/>
          <xsd:enumeration value="OR"/>
          <xsd:enumeration value="OM"/>
          <xsd:enumeration value="OS"/>
          <xsd:enumeration value="PI"/>
          <xsd:enumeration value="PA"/>
          <xsd:enumeration value="FA"/>
          <xsd:enumeration value="PS"/>
          <xsd:enumeration value="QU"/>
          <xsd:enumeration value="RM"/>
          <xsd:enumeration value="RN"/>
          <xsd:enumeration value="RU"/>
          <xsd:enumeration value="SM"/>
          <xsd:enumeration value="SG"/>
          <xsd:enumeration value="SA"/>
          <xsd:enumeration value="SC"/>
          <xsd:enumeration value="SR"/>
          <xsd:enumeration value="SN"/>
          <xsd:enumeration value="II"/>
          <xsd:enumeration value="SD"/>
          <xsd:enumeration value="SI"/>
          <xsd:enumeration value="SO"/>
          <xsd:enumeration value="ST"/>
          <xsd:enumeration value="SU"/>
          <xsd:enumeration value="SW"/>
          <xsd:enumeration value="SS"/>
          <xsd:enumeration value="TL"/>
          <xsd:enumeration value="TY"/>
          <xsd:enumeration value="TG"/>
          <xsd:enumeration value="TA"/>
          <xsd:enumeration value="TT"/>
          <xsd:enumeration value="TE"/>
          <xsd:enumeration value="TH"/>
          <xsd:enumeration value="BO"/>
          <xsd:enumeration value="TI"/>
          <xsd:enumeration value="TO"/>
          <xsd:enumeration value="TS"/>
          <xsd:enumeration value="TN"/>
          <xsd:enumeration value="TK"/>
          <xsd:enumeration value="TW"/>
          <xsd:enumeration value="UG"/>
          <xsd:enumeration value="UK"/>
          <xsd:enumeration value="UR"/>
          <xsd:enumeration value="UZ"/>
          <xsd:enumeration value="VE"/>
          <xsd:enumeration value="VI"/>
          <xsd:enumeration value="VO"/>
          <xsd:enumeration value="WA"/>
          <xsd:enumeration value="CY"/>
          <xsd:enumeration value="FY"/>
          <xsd:enumeration value="WO"/>
          <xsd:enumeration value="XH"/>
          <xsd:enumeration value="YI"/>
          <xsd:enumeration value="YO"/>
          <xsd:enumeration value="ZA"/>
          <xsd:enumeration value="ZU"/>
        </xsd:restriction>
      </xsd:simpleType>
    </xsd:element>
    <xsd:element name="EC_Collab_Status" ma:index="15" ma:displayName="EC Status" ma:default="Not Started" ma:internalName="EC_Collab_Status">
      <xsd:simpleType>
        <xsd:restriction base="dms:Choice">
          <xsd:enumeration value="Not Started"/>
          <xsd:enumeration value="Draft"/>
          <xsd:enumeration value="Reviewed"/>
          <xsd:enumeration value="Scheduled"/>
          <xsd:enumeration value="Published"/>
          <xsd:enumeration value="Final"/>
          <xsd:enumeration value="Expired"/>
        </xsd:restriction>
      </xsd:simpleType>
    </xsd:element>
    <xsd:element name="AuthorId" ma:index="16" nillable="true" ma:displayName="AuthorId" ma:internalName="AuthorId">
      <xsd:simpleType>
        <xsd:restriction base="dms:Number"/>
      </xsd:simpleType>
    </xsd:element>
    <xsd:element name="AuthorName" ma:index="17" nillable="true" ma:displayName="AuthorName" ma:internalName="AuthorName">
      <xsd:simpleType>
        <xsd:restriction base="dms:Text">
          <xsd:maxLength value="255"/>
        </xsd:restriction>
      </xsd:simpleType>
    </xsd:element>
    <xsd:element name="DocumentId" ma:index="18" nillable="true" ma:displayName="DocumentId" ma:internalName="DocumentId">
      <xsd:simpleType>
        <xsd:restriction base="dms:Text">
          <xsd:maxLength value="255"/>
        </xsd:restriction>
      </xsd:simpleType>
    </xsd:element>
    <xsd:element name="DocumentTitle" ma:index="19" nillable="true" ma:displayName="DocumentTitle" ma:internalName="DocumentTitle">
      <xsd:simpleType>
        <xsd:restriction base="dms:Text">
          <xsd:maxLength value="255"/>
        </xsd:restriction>
      </xsd:simpleType>
    </xsd:element>
    <xsd:element name="FileId" ma:index="20" nillable="true" ma:displayName="FileId" ma:internalName="FileId">
      <xsd:simpleType>
        <xsd:restriction base="dms:Text">
          <xsd:maxLength value="255"/>
        </xsd:restriction>
      </xsd:simpleType>
    </xsd:element>
    <xsd:element name="FileTitle" ma:index="21" nillable="true" ma:displayName="FileTitle" ma:internalName="FileTitle">
      <xsd:simpleType>
        <xsd:restriction base="dms:Text">
          <xsd:maxLength value="255"/>
        </xsd:restriction>
      </xsd:simpleType>
    </xsd:element>
    <xsd:element name="FileType" ma:index="22" nillable="true" ma:displayName="FileType" ma:internalName="FileType">
      <xsd:simpleType>
        <xsd:restriction base="dms:Text">
          <xsd:maxLength value="255"/>
        </xsd:restriction>
      </xsd:simpleType>
    </xsd:element>
    <xsd:element name="LeadDG" ma:index="23" nillable="true" ma:displayName="LeadDG" ma:internalName="LeadDG">
      <xsd:simpleType>
        <xsd:restriction base="dms:Text">
          <xsd:maxLength value="255"/>
        </xsd:restriction>
      </xsd:simpleType>
    </xsd:element>
    <xsd:element name="RequestID" ma:index="24" nillable="true" ma:displayName="RequestID" ma:internalName="RequestI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5bc8209-69a8-4ab3-a137-482f5403cf31" elementFormDefault="qualified">
    <xsd:import namespace="http://schemas.microsoft.com/office/2006/documentManagement/types"/>
    <xsd:import namespace="http://schemas.microsoft.com/office/infopath/2007/PartnerControls"/>
    <xsd:element name="SharedWithUsers" ma:index="2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9" ma:displayName="Author"/>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ma:index="8" ma:displayName="Subject"/>
        <xsd:element ref="dc:description" minOccurs="0" maxOccurs="1" ma:index="11" ma:displayName="Comments"/>
        <xsd:element name="keywords" minOccurs="0" maxOccurs="1" type="xsd:string" ma:index="1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F1D354-A03F-48BB-8A1B-57D90EB6AB64}">
  <ds:schemaRefs>
    <ds:schemaRef ds:uri="http://purl.org/dc/terms/"/>
    <ds:schemaRef ds:uri="http://schemas.microsoft.com/sharepoint/v3/field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0b55029b-5b16-416b-99bf-3f3b6110a335"/>
    <ds:schemaRef ds:uri="http://schemas.microsoft.com/sharepoint/v3"/>
    <ds:schemaRef ds:uri="65bc8209-69a8-4ab3-a137-482f5403cf31"/>
    <ds:schemaRef ds:uri="http://www.w3.org/XML/1998/namespace"/>
    <ds:schemaRef ds:uri="http://purl.org/dc/dcmitype/"/>
  </ds:schemaRefs>
</ds:datastoreItem>
</file>

<file path=customXml/itemProps2.xml><?xml version="1.0" encoding="utf-8"?>
<ds:datastoreItem xmlns:ds="http://schemas.openxmlformats.org/officeDocument/2006/customXml" ds:itemID="{510D7ADB-E549-4EE5-99A3-311926CB573D}">
  <ds:schemaRefs>
    <ds:schemaRef ds:uri="office.server.policy"/>
  </ds:schemaRefs>
</ds:datastoreItem>
</file>

<file path=customXml/itemProps3.xml><?xml version="1.0" encoding="utf-8"?>
<ds:datastoreItem xmlns:ds="http://schemas.openxmlformats.org/officeDocument/2006/customXml" ds:itemID="{8CBD0061-1644-4F11-BAC1-3BA92B2329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3/fields"/>
    <ds:schemaRef ds:uri="0b55029b-5b16-416b-99bf-3f3b6110a335"/>
    <ds:schemaRef ds:uri="65bc8209-69a8-4ab3-a137-482f5403cf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D8F1250-C2EE-4968-A414-F32F48E4A7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6157</TotalTime>
  <Words>847</Words>
  <Application>Microsoft Office PowerPoint</Application>
  <PresentationFormat>Widescreen</PresentationFormat>
  <Paragraphs>107</Paragraphs>
  <Slides>14</Slides>
  <Notes>13</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14</vt:i4>
      </vt:variant>
    </vt:vector>
  </HeadingPairs>
  <TitlesOfParts>
    <vt:vector size="28" baseType="lpstr">
      <vt:lpstr>Arial</vt:lpstr>
      <vt:lpstr>Arial Nova</vt:lpstr>
      <vt:lpstr>Calibri</vt:lpstr>
      <vt:lpstr>Calibri Light</vt:lpstr>
      <vt:lpstr>Segoe UI</vt:lpstr>
      <vt:lpstr>Segoe UI Semibold</vt:lpstr>
      <vt:lpstr>Symbol</vt:lpstr>
      <vt:lpstr>Times New Roman</vt:lpstr>
      <vt:lpstr>Wingdings</vt:lpstr>
      <vt:lpstr>2_Office Theme</vt:lpstr>
      <vt:lpstr>3_Office Theme</vt:lpstr>
      <vt:lpstr>5_Office Theme</vt:lpstr>
      <vt:lpstr>6_Office Theme</vt:lpstr>
      <vt:lpstr>Office Theme</vt:lpstr>
      <vt:lpstr> Marcin SADOWSKI DG MARE, European Commission</vt:lpstr>
      <vt:lpstr>PowerPoint Presentation</vt:lpstr>
      <vt:lpstr>Mission objectives and targets</vt:lpstr>
      <vt:lpstr>Mission four lighthouses:  sites to pilot, demonstrate, develop  and deploy the Mission activities across EU seas and river basins </vt:lpstr>
      <vt:lpstr>Mission work programmes 2021-2022-2023-2024:</vt:lpstr>
      <vt:lpstr>Mission work programme 2024:</vt:lpstr>
      <vt:lpstr>PowerPoint Presentation</vt:lpstr>
      <vt:lpstr>Mission Charter: Our joint commitment to restore our ocean and waters</vt:lpstr>
      <vt:lpstr>Mission Charter actions</vt:lpstr>
      <vt:lpstr>Mission Charter actions – analysis by basin [Danube River] </vt:lpstr>
      <vt:lpstr>PowerPoint Presentation</vt:lpstr>
      <vt:lpstr>Community-building</vt:lpstr>
      <vt:lpstr>How YOU can contribute to our Mission </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VANBELLINGHEN Sandra (RTD)</dc:creator>
  <cp:lastModifiedBy>SADOWSKI Marcin (MARE)</cp:lastModifiedBy>
  <cp:revision>258</cp:revision>
  <cp:lastPrinted>2021-11-16T10:58:59Z</cp:lastPrinted>
  <dcterms:created xsi:type="dcterms:W3CDTF">2021-02-15T13:59:07Z</dcterms:created>
  <dcterms:modified xsi:type="dcterms:W3CDTF">2024-04-08T08:44:23Z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0x010100258AA79CEB83498886A3A08681123250007CE4EE98B097364BA1CE10C743F55FCB</vt:lpwstr>
  </property>
  <property fmtid="{D5CDD505-2E9C-101B-9397-08002B2CF9AE}" pid="3" name="MSIP_Label_6bd9ddd1-4d20-43f6-abfa-fc3c07406f94_Enabled">
    <vt:lpwstr>true</vt:lpwstr>
  </property>
  <property fmtid="{D5CDD505-2E9C-101B-9397-08002B2CF9AE}" pid="4" name="MSIP_Label_6bd9ddd1-4d20-43f6-abfa-fc3c07406f94_SetDate">
    <vt:lpwstr>2022-02-18T17:38:32Z</vt:lpwstr>
  </property>
  <property fmtid="{D5CDD505-2E9C-101B-9397-08002B2CF9AE}" pid="5" name="MSIP_Label_6bd9ddd1-4d20-43f6-abfa-fc3c07406f94_Method">
    <vt:lpwstr>Standard</vt:lpwstr>
  </property>
  <property fmtid="{D5CDD505-2E9C-101B-9397-08002B2CF9AE}" pid="6" name="MSIP_Label_6bd9ddd1-4d20-43f6-abfa-fc3c07406f94_Name">
    <vt:lpwstr>Commission Use</vt:lpwstr>
  </property>
  <property fmtid="{D5CDD505-2E9C-101B-9397-08002B2CF9AE}" pid="7" name="MSIP_Label_6bd9ddd1-4d20-43f6-abfa-fc3c07406f94_SiteId">
    <vt:lpwstr>b24c8b06-522c-46fe-9080-70926f8dddb1</vt:lpwstr>
  </property>
  <property fmtid="{D5CDD505-2E9C-101B-9397-08002B2CF9AE}" pid="8" name="MSIP_Label_6bd9ddd1-4d20-43f6-abfa-fc3c07406f94_ActionId">
    <vt:lpwstr>dfeb0b53-d55f-4fa1-ad3d-57ba3599a498</vt:lpwstr>
  </property>
  <property fmtid="{D5CDD505-2E9C-101B-9397-08002B2CF9AE}" pid="9" name="MSIP_Label_6bd9ddd1-4d20-43f6-abfa-fc3c07406f94_ContentBits">
    <vt:lpwstr>0</vt:lpwstr>
  </property>
</Properties>
</file>